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99" r:id="rId2"/>
    <p:sldId id="279" r:id="rId3"/>
    <p:sldId id="269" r:id="rId4"/>
    <p:sldId id="323" r:id="rId5"/>
    <p:sldId id="274" r:id="rId6"/>
    <p:sldId id="278" r:id="rId7"/>
    <p:sldId id="325" r:id="rId8"/>
    <p:sldId id="285" r:id="rId9"/>
    <p:sldId id="324" r:id="rId10"/>
    <p:sldId id="263" r:id="rId11"/>
    <p:sldId id="300" r:id="rId12"/>
    <p:sldId id="326" r:id="rId13"/>
    <p:sldId id="318" r:id="rId14"/>
    <p:sldId id="319" r:id="rId15"/>
    <p:sldId id="327" r:id="rId16"/>
    <p:sldId id="320" r:id="rId17"/>
    <p:sldId id="321" r:id="rId18"/>
    <p:sldId id="322" r:id="rId19"/>
    <p:sldId id="301" r:id="rId20"/>
    <p:sldId id="304" r:id="rId21"/>
    <p:sldId id="314" r:id="rId22"/>
    <p:sldId id="312" r:id="rId23"/>
    <p:sldId id="313" r:id="rId24"/>
    <p:sldId id="310" r:id="rId25"/>
    <p:sldId id="305" r:id="rId26"/>
    <p:sldId id="311" r:id="rId27"/>
    <p:sldId id="315" r:id="rId28"/>
    <p:sldId id="308" r:id="rId29"/>
    <p:sldId id="306" r:id="rId30"/>
    <p:sldId id="309" r:id="rId31"/>
    <p:sldId id="307" r:id="rId32"/>
    <p:sldId id="317" r:id="rId33"/>
    <p:sldId id="316" r:id="rId34"/>
    <p:sldId id="30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139386-1E58-4A00-B8E0-C205016660F8}" v="127" dt="2024-09-15T13:17:31.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9"/>
    <p:restoredTop sz="94690"/>
  </p:normalViewPr>
  <p:slideViewPr>
    <p:cSldViewPr snapToGrid="0" snapToObjects="1">
      <p:cViewPr varScale="1">
        <p:scale>
          <a:sx n="60" d="100"/>
          <a:sy n="60" d="100"/>
        </p:scale>
        <p:origin x="820"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ie Walters" userId="3a2cbe5b2ef9d555" providerId="LiveId" clId="{D2139386-1E58-4A00-B8E0-C205016660F8}"/>
    <pc:docChg chg="custSel modSld">
      <pc:chgData name="Jackie Walters" userId="3a2cbe5b2ef9d555" providerId="LiveId" clId="{D2139386-1E58-4A00-B8E0-C205016660F8}" dt="2024-09-15T13:38:44.586" v="642" actId="20577"/>
      <pc:docMkLst>
        <pc:docMk/>
      </pc:docMkLst>
      <pc:sldChg chg="modSp mod">
        <pc:chgData name="Jackie Walters" userId="3a2cbe5b2ef9d555" providerId="LiveId" clId="{D2139386-1E58-4A00-B8E0-C205016660F8}" dt="2024-09-15T13:38:44.586" v="642" actId="20577"/>
        <pc:sldMkLst>
          <pc:docMk/>
          <pc:sldMk cId="3744002684" sldId="269"/>
        </pc:sldMkLst>
        <pc:graphicFrameChg chg="modGraphic">
          <ac:chgData name="Jackie Walters" userId="3a2cbe5b2ef9d555" providerId="LiveId" clId="{D2139386-1E58-4A00-B8E0-C205016660F8}" dt="2024-09-15T13:38:44.586" v="642" actId="20577"/>
          <ac:graphicFrameMkLst>
            <pc:docMk/>
            <pc:sldMk cId="3744002684" sldId="269"/>
            <ac:graphicFrameMk id="2" creationId="{6A15321B-347B-F246-96B7-595EBC24CEEF}"/>
          </ac:graphicFrameMkLst>
        </pc:graphicFrameChg>
      </pc:sldChg>
      <pc:sldChg chg="modSp mod">
        <pc:chgData name="Jackie Walters" userId="3a2cbe5b2ef9d555" providerId="LiveId" clId="{D2139386-1E58-4A00-B8E0-C205016660F8}" dt="2024-09-15T13:35:51.451" v="602" actId="13926"/>
        <pc:sldMkLst>
          <pc:docMk/>
          <pc:sldMk cId="193607280" sldId="278"/>
        </pc:sldMkLst>
        <pc:spChg chg="mod">
          <ac:chgData name="Jackie Walters" userId="3a2cbe5b2ef9d555" providerId="LiveId" clId="{D2139386-1E58-4A00-B8E0-C205016660F8}" dt="2024-09-15T13:35:51.451" v="602" actId="13926"/>
          <ac:spMkLst>
            <pc:docMk/>
            <pc:sldMk cId="193607280" sldId="278"/>
            <ac:spMk id="3" creationId="{0D997525-FC34-E648-BB7F-B84E9454F51F}"/>
          </ac:spMkLst>
        </pc:spChg>
      </pc:sldChg>
      <pc:sldChg chg="modSp mod">
        <pc:chgData name="Jackie Walters" userId="3a2cbe5b2ef9d555" providerId="LiveId" clId="{D2139386-1E58-4A00-B8E0-C205016660F8}" dt="2024-09-15T13:26:40.905" v="377" actId="113"/>
        <pc:sldMkLst>
          <pc:docMk/>
          <pc:sldMk cId="1517687221" sldId="304"/>
        </pc:sldMkLst>
        <pc:spChg chg="mod">
          <ac:chgData name="Jackie Walters" userId="3a2cbe5b2ef9d555" providerId="LiveId" clId="{D2139386-1E58-4A00-B8E0-C205016660F8}" dt="2024-09-15T13:26:40.905" v="377" actId="113"/>
          <ac:spMkLst>
            <pc:docMk/>
            <pc:sldMk cId="1517687221" sldId="304"/>
            <ac:spMk id="3" creationId="{5A11E7F1-FD78-5B4F-B3EF-8738D07011CB}"/>
          </ac:spMkLst>
        </pc:spChg>
      </pc:sldChg>
      <pc:sldChg chg="modSp mod">
        <pc:chgData name="Jackie Walters" userId="3a2cbe5b2ef9d555" providerId="LiveId" clId="{D2139386-1E58-4A00-B8E0-C205016660F8}" dt="2024-09-15T13:27:12.241" v="378" actId="113"/>
        <pc:sldMkLst>
          <pc:docMk/>
          <pc:sldMk cId="628388237" sldId="305"/>
        </pc:sldMkLst>
        <pc:spChg chg="mod">
          <ac:chgData name="Jackie Walters" userId="3a2cbe5b2ef9d555" providerId="LiveId" clId="{D2139386-1E58-4A00-B8E0-C205016660F8}" dt="2024-09-15T13:27:12.241" v="378" actId="113"/>
          <ac:spMkLst>
            <pc:docMk/>
            <pc:sldMk cId="628388237" sldId="305"/>
            <ac:spMk id="3" creationId="{5A11E7F1-FD78-5B4F-B3EF-8738D07011CB}"/>
          </ac:spMkLst>
        </pc:spChg>
      </pc:sldChg>
      <pc:sldChg chg="modSp mod">
        <pc:chgData name="Jackie Walters" userId="3a2cbe5b2ef9d555" providerId="LiveId" clId="{D2139386-1E58-4A00-B8E0-C205016660F8}" dt="2024-09-15T13:31:33.749" v="552" actId="113"/>
        <pc:sldMkLst>
          <pc:docMk/>
          <pc:sldMk cId="1083080894" sldId="306"/>
        </pc:sldMkLst>
        <pc:spChg chg="mod">
          <ac:chgData name="Jackie Walters" userId="3a2cbe5b2ef9d555" providerId="LiveId" clId="{D2139386-1E58-4A00-B8E0-C205016660F8}" dt="2024-09-15T13:31:33.749" v="552" actId="113"/>
          <ac:spMkLst>
            <pc:docMk/>
            <pc:sldMk cId="1083080894" sldId="306"/>
            <ac:spMk id="3" creationId="{5A11E7F1-FD78-5B4F-B3EF-8738D07011CB}"/>
          </ac:spMkLst>
        </pc:spChg>
      </pc:sldChg>
      <pc:sldChg chg="modSp mod">
        <pc:chgData name="Jackie Walters" userId="3a2cbe5b2ef9d555" providerId="LiveId" clId="{D2139386-1E58-4A00-B8E0-C205016660F8}" dt="2024-09-15T13:33:02.593" v="600" actId="113"/>
        <pc:sldMkLst>
          <pc:docMk/>
          <pc:sldMk cId="3668206818" sldId="307"/>
        </pc:sldMkLst>
        <pc:spChg chg="mod">
          <ac:chgData name="Jackie Walters" userId="3a2cbe5b2ef9d555" providerId="LiveId" clId="{D2139386-1E58-4A00-B8E0-C205016660F8}" dt="2024-09-15T13:33:02.593" v="600" actId="113"/>
          <ac:spMkLst>
            <pc:docMk/>
            <pc:sldMk cId="3668206818" sldId="307"/>
            <ac:spMk id="3" creationId="{5A11E7F1-FD78-5B4F-B3EF-8738D07011CB}"/>
          </ac:spMkLst>
        </pc:spChg>
      </pc:sldChg>
      <pc:sldChg chg="modSp mod">
        <pc:chgData name="Jackie Walters" userId="3a2cbe5b2ef9d555" providerId="LiveId" clId="{D2139386-1E58-4A00-B8E0-C205016660F8}" dt="2024-09-15T13:30:33.293" v="502" actId="113"/>
        <pc:sldMkLst>
          <pc:docMk/>
          <pc:sldMk cId="3539230035" sldId="308"/>
        </pc:sldMkLst>
        <pc:spChg chg="mod">
          <ac:chgData name="Jackie Walters" userId="3a2cbe5b2ef9d555" providerId="LiveId" clId="{D2139386-1E58-4A00-B8E0-C205016660F8}" dt="2024-09-15T13:30:33.293" v="502" actId="113"/>
          <ac:spMkLst>
            <pc:docMk/>
            <pc:sldMk cId="3539230035" sldId="308"/>
            <ac:spMk id="3" creationId="{5A11E7F1-FD78-5B4F-B3EF-8738D07011CB}"/>
          </ac:spMkLst>
        </pc:spChg>
      </pc:sldChg>
      <pc:sldChg chg="modSp mod">
        <pc:chgData name="Jackie Walters" userId="3a2cbe5b2ef9d555" providerId="LiveId" clId="{D2139386-1E58-4A00-B8E0-C205016660F8}" dt="2024-09-15T13:32:22.750" v="584" actId="113"/>
        <pc:sldMkLst>
          <pc:docMk/>
          <pc:sldMk cId="2850524064" sldId="309"/>
        </pc:sldMkLst>
        <pc:spChg chg="mod">
          <ac:chgData name="Jackie Walters" userId="3a2cbe5b2ef9d555" providerId="LiveId" clId="{D2139386-1E58-4A00-B8E0-C205016660F8}" dt="2024-09-15T13:32:22.750" v="584" actId="113"/>
          <ac:spMkLst>
            <pc:docMk/>
            <pc:sldMk cId="2850524064" sldId="309"/>
            <ac:spMk id="3" creationId="{5A11E7F1-FD78-5B4F-B3EF-8738D07011CB}"/>
          </ac:spMkLst>
        </pc:spChg>
      </pc:sldChg>
      <pc:sldChg chg="modSp mod">
        <pc:chgData name="Jackie Walters" userId="3a2cbe5b2ef9d555" providerId="LiveId" clId="{D2139386-1E58-4A00-B8E0-C205016660F8}" dt="2024-09-15T13:26:08.802" v="373" actId="113"/>
        <pc:sldMkLst>
          <pc:docMk/>
          <pc:sldMk cId="2844828525" sldId="310"/>
        </pc:sldMkLst>
        <pc:spChg chg="mod">
          <ac:chgData name="Jackie Walters" userId="3a2cbe5b2ef9d555" providerId="LiveId" clId="{D2139386-1E58-4A00-B8E0-C205016660F8}" dt="2024-09-15T13:26:08.802" v="373" actId="113"/>
          <ac:spMkLst>
            <pc:docMk/>
            <pc:sldMk cId="2844828525" sldId="310"/>
            <ac:spMk id="3" creationId="{5A11E7F1-FD78-5B4F-B3EF-8738D07011CB}"/>
          </ac:spMkLst>
        </pc:spChg>
      </pc:sldChg>
      <pc:sldChg chg="modSp mod">
        <pc:chgData name="Jackie Walters" userId="3a2cbe5b2ef9d555" providerId="LiveId" clId="{D2139386-1E58-4A00-B8E0-C205016660F8}" dt="2024-09-15T13:28:03.555" v="427" actId="113"/>
        <pc:sldMkLst>
          <pc:docMk/>
          <pc:sldMk cId="2296515650" sldId="311"/>
        </pc:sldMkLst>
        <pc:spChg chg="mod">
          <ac:chgData name="Jackie Walters" userId="3a2cbe5b2ef9d555" providerId="LiveId" clId="{D2139386-1E58-4A00-B8E0-C205016660F8}" dt="2024-09-15T13:28:03.555" v="427" actId="113"/>
          <ac:spMkLst>
            <pc:docMk/>
            <pc:sldMk cId="2296515650" sldId="311"/>
            <ac:spMk id="3" creationId="{5A11E7F1-FD78-5B4F-B3EF-8738D07011CB}"/>
          </ac:spMkLst>
        </pc:spChg>
      </pc:sldChg>
      <pc:sldChg chg="modSp mod">
        <pc:chgData name="Jackie Walters" userId="3a2cbe5b2ef9d555" providerId="LiveId" clId="{D2139386-1E58-4A00-B8E0-C205016660F8}" dt="2024-09-15T13:26:26.596" v="375" actId="113"/>
        <pc:sldMkLst>
          <pc:docMk/>
          <pc:sldMk cId="1901771943" sldId="312"/>
        </pc:sldMkLst>
        <pc:spChg chg="mod">
          <ac:chgData name="Jackie Walters" userId="3a2cbe5b2ef9d555" providerId="LiveId" clId="{D2139386-1E58-4A00-B8E0-C205016660F8}" dt="2024-09-15T13:26:26.596" v="375" actId="113"/>
          <ac:spMkLst>
            <pc:docMk/>
            <pc:sldMk cId="1901771943" sldId="312"/>
            <ac:spMk id="3" creationId="{5A11E7F1-FD78-5B4F-B3EF-8738D07011CB}"/>
          </ac:spMkLst>
        </pc:spChg>
      </pc:sldChg>
      <pc:sldChg chg="modSp mod">
        <pc:chgData name="Jackie Walters" userId="3a2cbe5b2ef9d555" providerId="LiveId" clId="{D2139386-1E58-4A00-B8E0-C205016660F8}" dt="2024-09-15T13:26:18.457" v="374" actId="113"/>
        <pc:sldMkLst>
          <pc:docMk/>
          <pc:sldMk cId="3942143004" sldId="313"/>
        </pc:sldMkLst>
        <pc:spChg chg="mod">
          <ac:chgData name="Jackie Walters" userId="3a2cbe5b2ef9d555" providerId="LiveId" clId="{D2139386-1E58-4A00-B8E0-C205016660F8}" dt="2024-09-15T13:26:18.457" v="374" actId="113"/>
          <ac:spMkLst>
            <pc:docMk/>
            <pc:sldMk cId="3942143004" sldId="313"/>
            <ac:spMk id="3" creationId="{5A11E7F1-FD78-5B4F-B3EF-8738D07011CB}"/>
          </ac:spMkLst>
        </pc:spChg>
      </pc:sldChg>
      <pc:sldChg chg="modSp mod">
        <pc:chgData name="Jackie Walters" userId="3a2cbe5b2ef9d555" providerId="LiveId" clId="{D2139386-1E58-4A00-B8E0-C205016660F8}" dt="2024-09-15T13:26:33.162" v="376" actId="113"/>
        <pc:sldMkLst>
          <pc:docMk/>
          <pc:sldMk cId="757027711" sldId="314"/>
        </pc:sldMkLst>
        <pc:spChg chg="mod">
          <ac:chgData name="Jackie Walters" userId="3a2cbe5b2ef9d555" providerId="LiveId" clId="{D2139386-1E58-4A00-B8E0-C205016660F8}" dt="2024-09-15T13:26:33.162" v="376" actId="113"/>
          <ac:spMkLst>
            <pc:docMk/>
            <pc:sldMk cId="757027711" sldId="314"/>
            <ac:spMk id="3" creationId="{5A11E7F1-FD78-5B4F-B3EF-8738D07011CB}"/>
          </ac:spMkLst>
        </pc:spChg>
      </pc:sldChg>
      <pc:sldChg chg="modSp mod">
        <pc:chgData name="Jackie Walters" userId="3a2cbe5b2ef9d555" providerId="LiveId" clId="{D2139386-1E58-4A00-B8E0-C205016660F8}" dt="2024-09-15T13:29:54.755" v="491" actId="113"/>
        <pc:sldMkLst>
          <pc:docMk/>
          <pc:sldMk cId="256969681" sldId="315"/>
        </pc:sldMkLst>
        <pc:spChg chg="mod">
          <ac:chgData name="Jackie Walters" userId="3a2cbe5b2ef9d555" providerId="LiveId" clId="{D2139386-1E58-4A00-B8E0-C205016660F8}" dt="2024-09-15T13:29:54.755" v="491" actId="113"/>
          <ac:spMkLst>
            <pc:docMk/>
            <pc:sldMk cId="256969681" sldId="315"/>
            <ac:spMk id="3" creationId="{5A11E7F1-FD78-5B4F-B3EF-8738D07011CB}"/>
          </ac:spMkLst>
        </pc:spChg>
      </pc:sldChg>
      <pc:sldChg chg="modSp">
        <pc:chgData name="Jackie Walters" userId="3a2cbe5b2ef9d555" providerId="LiveId" clId="{D2139386-1E58-4A00-B8E0-C205016660F8}" dt="2024-09-15T13:17:31.621" v="126" actId="20577"/>
        <pc:sldMkLst>
          <pc:docMk/>
          <pc:sldMk cId="1735539115" sldId="322"/>
        </pc:sldMkLst>
        <pc:graphicFrameChg chg="mod">
          <ac:chgData name="Jackie Walters" userId="3a2cbe5b2ef9d555" providerId="LiveId" clId="{D2139386-1E58-4A00-B8E0-C205016660F8}" dt="2024-09-15T13:17:31.621" v="126" actId="20577"/>
          <ac:graphicFrameMkLst>
            <pc:docMk/>
            <pc:sldMk cId="1735539115" sldId="322"/>
            <ac:graphicFrameMk id="5" creationId="{21E5AA39-7D86-4C75-9B33-31C9A39524E8}"/>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8572BC-8046-46BD-B16E-F7F6FF9829E7}"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43FD3333-E61F-47A3-ACE9-ED7CE494FD2A}">
      <dgm:prSet/>
      <dgm:spPr/>
      <dgm:t>
        <a:bodyPr/>
        <a:lstStyle/>
        <a:p>
          <a:r>
            <a:rPr lang="en-US" dirty="0">
              <a:solidFill>
                <a:schemeClr val="tx1"/>
              </a:solidFill>
            </a:rPr>
            <a:t>SAT Practice Websites </a:t>
          </a:r>
        </a:p>
      </dgm:t>
    </dgm:pt>
    <dgm:pt modelId="{AA0ABC35-C4E8-4D06-BDC7-B8B999E6C7E2}" type="parTrans" cxnId="{B539F997-207F-4E0D-82B9-F2F89B1E16F1}">
      <dgm:prSet/>
      <dgm:spPr/>
      <dgm:t>
        <a:bodyPr/>
        <a:lstStyle/>
        <a:p>
          <a:endParaRPr lang="en-US"/>
        </a:p>
      </dgm:t>
    </dgm:pt>
    <dgm:pt modelId="{FF5D4C2F-F213-4787-A5F9-144326339C7F}" type="sibTrans" cxnId="{B539F997-207F-4E0D-82B9-F2F89B1E16F1}">
      <dgm:prSet/>
      <dgm:spPr/>
      <dgm:t>
        <a:bodyPr/>
        <a:lstStyle/>
        <a:p>
          <a:endParaRPr lang="en-US"/>
        </a:p>
      </dgm:t>
    </dgm:pt>
    <dgm:pt modelId="{4D5EAC49-A632-4E6E-9C85-D8801CFCF7C0}">
      <dgm:prSet/>
      <dgm:spPr/>
      <dgm:t>
        <a:bodyPr/>
        <a:lstStyle/>
        <a:p>
          <a:r>
            <a:rPr lang="en-US" dirty="0"/>
            <a:t>Collegeboard.org</a:t>
          </a:r>
        </a:p>
      </dgm:t>
    </dgm:pt>
    <dgm:pt modelId="{AEE214A7-D9BE-4899-8F63-7D1B2D2C8616}" type="parTrans" cxnId="{A9273CFE-5E4E-44E8-A5C0-EDB726C59F02}">
      <dgm:prSet/>
      <dgm:spPr/>
      <dgm:t>
        <a:bodyPr/>
        <a:lstStyle/>
        <a:p>
          <a:endParaRPr lang="en-US"/>
        </a:p>
      </dgm:t>
    </dgm:pt>
    <dgm:pt modelId="{D1839756-F053-4711-B4E1-41B3ADB0799C}" type="sibTrans" cxnId="{A9273CFE-5E4E-44E8-A5C0-EDB726C59F02}">
      <dgm:prSet/>
      <dgm:spPr/>
      <dgm:t>
        <a:bodyPr/>
        <a:lstStyle/>
        <a:p>
          <a:endParaRPr lang="en-US"/>
        </a:p>
      </dgm:t>
    </dgm:pt>
    <dgm:pt modelId="{4738E3D0-F416-4BE2-98CB-8E4DB12BD874}">
      <dgm:prSet/>
      <dgm:spPr/>
      <dgm:t>
        <a:bodyPr/>
        <a:lstStyle/>
        <a:p>
          <a:r>
            <a:rPr lang="en-US" dirty="0"/>
            <a:t>Satpractice.org</a:t>
          </a:r>
        </a:p>
      </dgm:t>
    </dgm:pt>
    <dgm:pt modelId="{962B17C7-204D-44FC-AF77-09205A57D51F}" type="parTrans" cxnId="{B0CA62E2-E88F-4D3D-A410-C47ADBD5FF9E}">
      <dgm:prSet/>
      <dgm:spPr/>
      <dgm:t>
        <a:bodyPr/>
        <a:lstStyle/>
        <a:p>
          <a:endParaRPr lang="en-US"/>
        </a:p>
      </dgm:t>
    </dgm:pt>
    <dgm:pt modelId="{573850ED-4A6A-49D9-A34B-B82B57503F3C}" type="sibTrans" cxnId="{B0CA62E2-E88F-4D3D-A410-C47ADBD5FF9E}">
      <dgm:prSet/>
      <dgm:spPr/>
      <dgm:t>
        <a:bodyPr/>
        <a:lstStyle/>
        <a:p>
          <a:endParaRPr lang="en-US"/>
        </a:p>
      </dgm:t>
    </dgm:pt>
    <dgm:pt modelId="{FF5D1AF4-C4F4-4B03-999A-2009A592A323}">
      <dgm:prSet/>
      <dgm:spPr/>
      <dgm:t>
        <a:bodyPr/>
        <a:lstStyle/>
        <a:p>
          <a:r>
            <a:rPr lang="en-US" dirty="0"/>
            <a:t>Khanacademy.org</a:t>
          </a:r>
        </a:p>
      </dgm:t>
    </dgm:pt>
    <dgm:pt modelId="{7C64E1A4-E446-49C2-9ADF-57C9B9A0FC2E}" type="parTrans" cxnId="{48D4997D-F037-4C6D-9F60-57B67171C0ED}">
      <dgm:prSet/>
      <dgm:spPr/>
      <dgm:t>
        <a:bodyPr/>
        <a:lstStyle/>
        <a:p>
          <a:endParaRPr lang="en-US"/>
        </a:p>
      </dgm:t>
    </dgm:pt>
    <dgm:pt modelId="{8F1E92F7-2658-4DCD-A402-03255F766F8A}" type="sibTrans" cxnId="{48D4997D-F037-4C6D-9F60-57B67171C0ED}">
      <dgm:prSet/>
      <dgm:spPr/>
      <dgm:t>
        <a:bodyPr/>
        <a:lstStyle/>
        <a:p>
          <a:endParaRPr lang="en-US"/>
        </a:p>
      </dgm:t>
    </dgm:pt>
    <dgm:pt modelId="{13BD8A88-C85C-43FE-8644-F1338FE10719}">
      <dgm:prSet/>
      <dgm:spPr/>
      <dgm:t>
        <a:bodyPr/>
        <a:lstStyle/>
        <a:p>
          <a:pPr rtl="0"/>
          <a:r>
            <a:rPr lang="en-US" dirty="0">
              <a:solidFill>
                <a:schemeClr val="tx1"/>
              </a:solidFill>
              <a:latin typeface="Calibri Light" panose="020F0302020204030204"/>
            </a:rPr>
            <a:t>ACT </a:t>
          </a:r>
          <a:r>
            <a:rPr lang="en-US" dirty="0">
              <a:solidFill>
                <a:schemeClr val="tx1"/>
              </a:solidFill>
            </a:rPr>
            <a:t>Practice Websites</a:t>
          </a:r>
          <a:r>
            <a:rPr lang="en-US" dirty="0">
              <a:solidFill>
                <a:schemeClr val="tx1"/>
              </a:solidFill>
              <a:latin typeface="Calibri Light" panose="020F0302020204030204"/>
            </a:rPr>
            <a:t> </a:t>
          </a:r>
          <a:endParaRPr lang="en-US" dirty="0">
            <a:solidFill>
              <a:schemeClr val="tx1"/>
            </a:solidFill>
          </a:endParaRPr>
        </a:p>
      </dgm:t>
    </dgm:pt>
    <dgm:pt modelId="{FBBDB7A5-96FD-4275-8AB2-62FE0C776E87}" type="parTrans" cxnId="{297661C0-34FA-4EBE-8E93-925A9F09ECD2}">
      <dgm:prSet/>
      <dgm:spPr/>
      <dgm:t>
        <a:bodyPr/>
        <a:lstStyle/>
        <a:p>
          <a:endParaRPr lang="en-US"/>
        </a:p>
      </dgm:t>
    </dgm:pt>
    <dgm:pt modelId="{96532ECE-17F8-4CF0-A775-3D98BA32CEE4}" type="sibTrans" cxnId="{297661C0-34FA-4EBE-8E93-925A9F09ECD2}">
      <dgm:prSet/>
      <dgm:spPr/>
      <dgm:t>
        <a:bodyPr/>
        <a:lstStyle/>
        <a:p>
          <a:endParaRPr lang="en-US"/>
        </a:p>
      </dgm:t>
    </dgm:pt>
    <dgm:pt modelId="{1676F4A8-AC7F-4C9B-883C-1C001B763A67}">
      <dgm:prSet/>
      <dgm:spPr/>
      <dgm:t>
        <a:bodyPr/>
        <a:lstStyle/>
        <a:p>
          <a:r>
            <a:rPr lang="en-US" dirty="0"/>
            <a:t>Academy.act.org</a:t>
          </a:r>
        </a:p>
      </dgm:t>
    </dgm:pt>
    <dgm:pt modelId="{2D81E709-410C-4745-B4CC-0A377DEB3B96}" type="parTrans" cxnId="{8DF54247-99C5-4C3B-A99B-BDFB6FACDF19}">
      <dgm:prSet/>
      <dgm:spPr/>
      <dgm:t>
        <a:bodyPr/>
        <a:lstStyle/>
        <a:p>
          <a:endParaRPr lang="en-US"/>
        </a:p>
      </dgm:t>
    </dgm:pt>
    <dgm:pt modelId="{51D1EBA8-308F-4DD9-AF00-AEA054736A42}" type="sibTrans" cxnId="{8DF54247-99C5-4C3B-A99B-BDFB6FACDF19}">
      <dgm:prSet/>
      <dgm:spPr/>
      <dgm:t>
        <a:bodyPr/>
        <a:lstStyle/>
        <a:p>
          <a:endParaRPr lang="en-US"/>
        </a:p>
      </dgm:t>
    </dgm:pt>
    <dgm:pt modelId="{391C9D37-F2D7-493A-AC98-67F747D8615B}">
      <dgm:prSet/>
      <dgm:spPr/>
      <dgm:t>
        <a:bodyPr/>
        <a:lstStyle/>
        <a:p>
          <a:pPr rtl="0"/>
          <a:r>
            <a:rPr lang="en-US" dirty="0"/>
            <a:t>Act.org</a:t>
          </a:r>
          <a:r>
            <a:rPr lang="en-US" dirty="0">
              <a:latin typeface="Calibri Light" panose="020F0302020204030204"/>
            </a:rPr>
            <a:t> </a:t>
          </a:r>
          <a:endParaRPr lang="en-US" dirty="0"/>
        </a:p>
      </dgm:t>
    </dgm:pt>
    <dgm:pt modelId="{183ABE51-CC0E-4C86-8FBE-757BE43B7870}" type="parTrans" cxnId="{CB3EF09A-ABB2-46DC-928F-D17608AC1176}">
      <dgm:prSet/>
      <dgm:spPr/>
      <dgm:t>
        <a:bodyPr/>
        <a:lstStyle/>
        <a:p>
          <a:endParaRPr lang="en-US"/>
        </a:p>
      </dgm:t>
    </dgm:pt>
    <dgm:pt modelId="{81CB37DF-3C6E-42DE-A403-8B72AC3A071B}" type="sibTrans" cxnId="{CB3EF09A-ABB2-46DC-928F-D17608AC1176}">
      <dgm:prSet/>
      <dgm:spPr/>
      <dgm:t>
        <a:bodyPr/>
        <a:lstStyle/>
        <a:p>
          <a:endParaRPr lang="en-US"/>
        </a:p>
      </dgm:t>
    </dgm:pt>
    <dgm:pt modelId="{90D72DF4-1158-284D-B264-75D9C6CA2DD3}" type="pres">
      <dgm:prSet presAssocID="{4C8572BC-8046-46BD-B16E-F7F6FF9829E7}" presName="linear" presStyleCnt="0">
        <dgm:presLayoutVars>
          <dgm:dir/>
          <dgm:animLvl val="lvl"/>
          <dgm:resizeHandles val="exact"/>
        </dgm:presLayoutVars>
      </dgm:prSet>
      <dgm:spPr/>
    </dgm:pt>
    <dgm:pt modelId="{D4767FDB-F539-5A45-9328-83BB73EB401E}" type="pres">
      <dgm:prSet presAssocID="{43FD3333-E61F-47A3-ACE9-ED7CE494FD2A}" presName="parentLin" presStyleCnt="0"/>
      <dgm:spPr/>
    </dgm:pt>
    <dgm:pt modelId="{2192E59F-A41A-0742-8A04-B38D720993A0}" type="pres">
      <dgm:prSet presAssocID="{43FD3333-E61F-47A3-ACE9-ED7CE494FD2A}" presName="parentLeftMargin" presStyleLbl="node1" presStyleIdx="0" presStyleCnt="2"/>
      <dgm:spPr/>
    </dgm:pt>
    <dgm:pt modelId="{B4E2F3AF-66CA-1040-AA94-6EFBA062E4F9}" type="pres">
      <dgm:prSet presAssocID="{43FD3333-E61F-47A3-ACE9-ED7CE494FD2A}" presName="parentText" presStyleLbl="node1" presStyleIdx="0" presStyleCnt="2">
        <dgm:presLayoutVars>
          <dgm:chMax val="0"/>
          <dgm:bulletEnabled val="1"/>
        </dgm:presLayoutVars>
      </dgm:prSet>
      <dgm:spPr/>
    </dgm:pt>
    <dgm:pt modelId="{03503DFF-1FB6-1C47-986C-4F425C14D892}" type="pres">
      <dgm:prSet presAssocID="{43FD3333-E61F-47A3-ACE9-ED7CE494FD2A}" presName="negativeSpace" presStyleCnt="0"/>
      <dgm:spPr/>
    </dgm:pt>
    <dgm:pt modelId="{47337ADE-A57D-454D-8FCC-5E988A25A091}" type="pres">
      <dgm:prSet presAssocID="{43FD3333-E61F-47A3-ACE9-ED7CE494FD2A}" presName="childText" presStyleLbl="conFgAcc1" presStyleIdx="0" presStyleCnt="2" custLinFactNeighborX="-3593" custLinFactNeighborY="20562">
        <dgm:presLayoutVars>
          <dgm:bulletEnabled val="1"/>
        </dgm:presLayoutVars>
      </dgm:prSet>
      <dgm:spPr/>
    </dgm:pt>
    <dgm:pt modelId="{06AE2A3C-F613-E449-B1B5-5037D4E4C555}" type="pres">
      <dgm:prSet presAssocID="{FF5D4C2F-F213-4787-A5F9-144326339C7F}" presName="spaceBetweenRectangles" presStyleCnt="0"/>
      <dgm:spPr/>
    </dgm:pt>
    <dgm:pt modelId="{4B60C00C-924A-5143-8C5F-57D04DB135A6}" type="pres">
      <dgm:prSet presAssocID="{13BD8A88-C85C-43FE-8644-F1338FE10719}" presName="parentLin" presStyleCnt="0"/>
      <dgm:spPr/>
    </dgm:pt>
    <dgm:pt modelId="{7E432DDE-F1CA-4B46-8470-A0E7091BDA91}" type="pres">
      <dgm:prSet presAssocID="{13BD8A88-C85C-43FE-8644-F1338FE10719}" presName="parentLeftMargin" presStyleLbl="node1" presStyleIdx="0" presStyleCnt="2"/>
      <dgm:spPr/>
    </dgm:pt>
    <dgm:pt modelId="{B9F24615-5C48-164E-9106-A3DF28CDAAB9}" type="pres">
      <dgm:prSet presAssocID="{13BD8A88-C85C-43FE-8644-F1338FE10719}" presName="parentText" presStyleLbl="node1" presStyleIdx="1" presStyleCnt="2">
        <dgm:presLayoutVars>
          <dgm:chMax val="0"/>
          <dgm:bulletEnabled val="1"/>
        </dgm:presLayoutVars>
      </dgm:prSet>
      <dgm:spPr/>
    </dgm:pt>
    <dgm:pt modelId="{4A37A99C-9B06-BC4E-A68E-F4C7D499C53F}" type="pres">
      <dgm:prSet presAssocID="{13BD8A88-C85C-43FE-8644-F1338FE10719}" presName="negativeSpace" presStyleCnt="0"/>
      <dgm:spPr/>
    </dgm:pt>
    <dgm:pt modelId="{0FAAC4F3-2302-CB45-86D5-150DE7DE16C0}" type="pres">
      <dgm:prSet presAssocID="{13BD8A88-C85C-43FE-8644-F1338FE10719}" presName="childText" presStyleLbl="conFgAcc1" presStyleIdx="1" presStyleCnt="2">
        <dgm:presLayoutVars>
          <dgm:bulletEnabled val="1"/>
        </dgm:presLayoutVars>
      </dgm:prSet>
      <dgm:spPr/>
    </dgm:pt>
  </dgm:ptLst>
  <dgm:cxnLst>
    <dgm:cxn modelId="{21A78001-29A9-4C3C-835F-9EA1C740F27C}" type="presOf" srcId="{13BD8A88-C85C-43FE-8644-F1338FE10719}" destId="{7E432DDE-F1CA-4B46-8470-A0E7091BDA91}" srcOrd="0" destOrd="0" presId="urn:microsoft.com/office/officeart/2005/8/layout/list1"/>
    <dgm:cxn modelId="{6687E714-B64F-4B71-8653-7AC9C491E434}" type="presOf" srcId="{391C9D37-F2D7-493A-AC98-67F747D8615B}" destId="{0FAAC4F3-2302-CB45-86D5-150DE7DE16C0}" srcOrd="0" destOrd="1" presId="urn:microsoft.com/office/officeart/2005/8/layout/list1"/>
    <dgm:cxn modelId="{C54AC31A-05D7-694C-A890-7B8D8898E014}" type="presOf" srcId="{4C8572BC-8046-46BD-B16E-F7F6FF9829E7}" destId="{90D72DF4-1158-284D-B264-75D9C6CA2DD3}" srcOrd="0" destOrd="0" presId="urn:microsoft.com/office/officeart/2005/8/layout/list1"/>
    <dgm:cxn modelId="{1538B029-76B4-4D65-8B37-B2A7E31140BC}" type="presOf" srcId="{1676F4A8-AC7F-4C9B-883C-1C001B763A67}" destId="{0FAAC4F3-2302-CB45-86D5-150DE7DE16C0}" srcOrd="0" destOrd="0" presId="urn:microsoft.com/office/officeart/2005/8/layout/list1"/>
    <dgm:cxn modelId="{8DF54247-99C5-4C3B-A99B-BDFB6FACDF19}" srcId="{13BD8A88-C85C-43FE-8644-F1338FE10719}" destId="{1676F4A8-AC7F-4C9B-883C-1C001B763A67}" srcOrd="0" destOrd="0" parTransId="{2D81E709-410C-4745-B4CC-0A377DEB3B96}" sibTransId="{51D1EBA8-308F-4DD9-AF00-AEA054736A42}"/>
    <dgm:cxn modelId="{FE52814F-C7D6-4492-A578-4D0BFF591FD8}" type="presOf" srcId="{43FD3333-E61F-47A3-ACE9-ED7CE494FD2A}" destId="{B4E2F3AF-66CA-1040-AA94-6EFBA062E4F9}" srcOrd="1" destOrd="0" presId="urn:microsoft.com/office/officeart/2005/8/layout/list1"/>
    <dgm:cxn modelId="{48D4997D-F037-4C6D-9F60-57B67171C0ED}" srcId="{43FD3333-E61F-47A3-ACE9-ED7CE494FD2A}" destId="{FF5D1AF4-C4F4-4B03-999A-2009A592A323}" srcOrd="2" destOrd="0" parTransId="{7C64E1A4-E446-49C2-9ADF-57C9B9A0FC2E}" sibTransId="{8F1E92F7-2658-4DCD-A402-03255F766F8A}"/>
    <dgm:cxn modelId="{E222F67F-321D-4DF1-9B05-82FFE679FD53}" type="presOf" srcId="{4738E3D0-F416-4BE2-98CB-8E4DB12BD874}" destId="{47337ADE-A57D-454D-8FCC-5E988A25A091}" srcOrd="0" destOrd="1" presId="urn:microsoft.com/office/officeart/2005/8/layout/list1"/>
    <dgm:cxn modelId="{B539F997-207F-4E0D-82B9-F2F89B1E16F1}" srcId="{4C8572BC-8046-46BD-B16E-F7F6FF9829E7}" destId="{43FD3333-E61F-47A3-ACE9-ED7CE494FD2A}" srcOrd="0" destOrd="0" parTransId="{AA0ABC35-C4E8-4D06-BDC7-B8B999E6C7E2}" sibTransId="{FF5D4C2F-F213-4787-A5F9-144326339C7F}"/>
    <dgm:cxn modelId="{CB3EF09A-ABB2-46DC-928F-D17608AC1176}" srcId="{13BD8A88-C85C-43FE-8644-F1338FE10719}" destId="{391C9D37-F2D7-493A-AC98-67F747D8615B}" srcOrd="1" destOrd="0" parTransId="{183ABE51-CC0E-4C86-8FBE-757BE43B7870}" sibTransId="{81CB37DF-3C6E-42DE-A403-8B72AC3A071B}"/>
    <dgm:cxn modelId="{1CD63BA7-0527-4BB3-936F-43FE860295D8}" type="presOf" srcId="{FF5D1AF4-C4F4-4B03-999A-2009A592A323}" destId="{47337ADE-A57D-454D-8FCC-5E988A25A091}" srcOrd="0" destOrd="2" presId="urn:microsoft.com/office/officeart/2005/8/layout/list1"/>
    <dgm:cxn modelId="{210DC0B1-BF66-4349-84A6-C04722DB9EFE}" type="presOf" srcId="{13BD8A88-C85C-43FE-8644-F1338FE10719}" destId="{B9F24615-5C48-164E-9106-A3DF28CDAAB9}" srcOrd="1" destOrd="0" presId="urn:microsoft.com/office/officeart/2005/8/layout/list1"/>
    <dgm:cxn modelId="{297661C0-34FA-4EBE-8E93-925A9F09ECD2}" srcId="{4C8572BC-8046-46BD-B16E-F7F6FF9829E7}" destId="{13BD8A88-C85C-43FE-8644-F1338FE10719}" srcOrd="1" destOrd="0" parTransId="{FBBDB7A5-96FD-4275-8AB2-62FE0C776E87}" sibTransId="{96532ECE-17F8-4CF0-A775-3D98BA32CEE4}"/>
    <dgm:cxn modelId="{292D83D2-B9EA-4118-B931-A47681B3BA4F}" type="presOf" srcId="{4D5EAC49-A632-4E6E-9C85-D8801CFCF7C0}" destId="{47337ADE-A57D-454D-8FCC-5E988A25A091}" srcOrd="0" destOrd="0" presId="urn:microsoft.com/office/officeart/2005/8/layout/list1"/>
    <dgm:cxn modelId="{915406D4-AB27-476D-B2E5-03EA15055294}" type="presOf" srcId="{43FD3333-E61F-47A3-ACE9-ED7CE494FD2A}" destId="{2192E59F-A41A-0742-8A04-B38D720993A0}" srcOrd="0" destOrd="0" presId="urn:microsoft.com/office/officeart/2005/8/layout/list1"/>
    <dgm:cxn modelId="{B0CA62E2-E88F-4D3D-A410-C47ADBD5FF9E}" srcId="{43FD3333-E61F-47A3-ACE9-ED7CE494FD2A}" destId="{4738E3D0-F416-4BE2-98CB-8E4DB12BD874}" srcOrd="1" destOrd="0" parTransId="{962B17C7-204D-44FC-AF77-09205A57D51F}" sibTransId="{573850ED-4A6A-49D9-A34B-B82B57503F3C}"/>
    <dgm:cxn modelId="{A9273CFE-5E4E-44E8-A5C0-EDB726C59F02}" srcId="{43FD3333-E61F-47A3-ACE9-ED7CE494FD2A}" destId="{4D5EAC49-A632-4E6E-9C85-D8801CFCF7C0}" srcOrd="0" destOrd="0" parTransId="{AEE214A7-D9BE-4899-8F63-7D1B2D2C8616}" sibTransId="{D1839756-F053-4711-B4E1-41B3ADB0799C}"/>
    <dgm:cxn modelId="{4F631F39-D3D7-47DE-A236-EEA3EA02E623}" type="presParOf" srcId="{90D72DF4-1158-284D-B264-75D9C6CA2DD3}" destId="{D4767FDB-F539-5A45-9328-83BB73EB401E}" srcOrd="0" destOrd="0" presId="urn:microsoft.com/office/officeart/2005/8/layout/list1"/>
    <dgm:cxn modelId="{CDFFEC6A-C9EB-424A-BBC3-BDA3EA741818}" type="presParOf" srcId="{D4767FDB-F539-5A45-9328-83BB73EB401E}" destId="{2192E59F-A41A-0742-8A04-B38D720993A0}" srcOrd="0" destOrd="0" presId="urn:microsoft.com/office/officeart/2005/8/layout/list1"/>
    <dgm:cxn modelId="{5D6D46E1-F60B-4CE0-B350-28F0B03627C3}" type="presParOf" srcId="{D4767FDB-F539-5A45-9328-83BB73EB401E}" destId="{B4E2F3AF-66CA-1040-AA94-6EFBA062E4F9}" srcOrd="1" destOrd="0" presId="urn:microsoft.com/office/officeart/2005/8/layout/list1"/>
    <dgm:cxn modelId="{F63ACC27-E506-433C-B903-B54F4FD88D9F}" type="presParOf" srcId="{90D72DF4-1158-284D-B264-75D9C6CA2DD3}" destId="{03503DFF-1FB6-1C47-986C-4F425C14D892}" srcOrd="1" destOrd="0" presId="urn:microsoft.com/office/officeart/2005/8/layout/list1"/>
    <dgm:cxn modelId="{9A305657-9FC4-4E53-A59E-82D5E8EB58E5}" type="presParOf" srcId="{90D72DF4-1158-284D-B264-75D9C6CA2DD3}" destId="{47337ADE-A57D-454D-8FCC-5E988A25A091}" srcOrd="2" destOrd="0" presId="urn:microsoft.com/office/officeart/2005/8/layout/list1"/>
    <dgm:cxn modelId="{A27F90A2-CDCA-49D1-A5DD-959E63FF0138}" type="presParOf" srcId="{90D72DF4-1158-284D-B264-75D9C6CA2DD3}" destId="{06AE2A3C-F613-E449-B1B5-5037D4E4C555}" srcOrd="3" destOrd="0" presId="urn:microsoft.com/office/officeart/2005/8/layout/list1"/>
    <dgm:cxn modelId="{6F378AB1-828A-419B-AE1F-8C2FDC339A40}" type="presParOf" srcId="{90D72DF4-1158-284D-B264-75D9C6CA2DD3}" destId="{4B60C00C-924A-5143-8C5F-57D04DB135A6}" srcOrd="4" destOrd="0" presId="urn:microsoft.com/office/officeart/2005/8/layout/list1"/>
    <dgm:cxn modelId="{77B8537C-353C-4B1B-887A-0EBA3EC97FBB}" type="presParOf" srcId="{4B60C00C-924A-5143-8C5F-57D04DB135A6}" destId="{7E432DDE-F1CA-4B46-8470-A0E7091BDA91}" srcOrd="0" destOrd="0" presId="urn:microsoft.com/office/officeart/2005/8/layout/list1"/>
    <dgm:cxn modelId="{D039C7CD-85DA-48C3-A8FC-BC7F18B23D94}" type="presParOf" srcId="{4B60C00C-924A-5143-8C5F-57D04DB135A6}" destId="{B9F24615-5C48-164E-9106-A3DF28CDAAB9}" srcOrd="1" destOrd="0" presId="urn:microsoft.com/office/officeart/2005/8/layout/list1"/>
    <dgm:cxn modelId="{B6CF20DF-B81B-491F-BB5D-6DA96E8C26C8}" type="presParOf" srcId="{90D72DF4-1158-284D-B264-75D9C6CA2DD3}" destId="{4A37A99C-9B06-BC4E-A68E-F4C7D499C53F}" srcOrd="5" destOrd="0" presId="urn:microsoft.com/office/officeart/2005/8/layout/list1"/>
    <dgm:cxn modelId="{C0428D5A-32D3-4A76-A8C5-D72494AA4C03}" type="presParOf" srcId="{90D72DF4-1158-284D-B264-75D9C6CA2DD3}" destId="{0FAAC4F3-2302-CB45-86D5-150DE7DE16C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D82CE2-DFFC-4633-962C-6D7809634F02}"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A31D870-9310-482D-B081-692A95438A35}">
      <dgm:prSet custT="1"/>
      <dgm:spPr/>
      <dgm:t>
        <a:bodyPr/>
        <a:lstStyle/>
        <a:p>
          <a:pPr>
            <a:lnSpc>
              <a:spcPct val="100000"/>
            </a:lnSpc>
            <a:defRPr b="1"/>
          </a:pPr>
          <a:r>
            <a:rPr lang="en-US" sz="2000" dirty="0"/>
            <a:t>District Financial Aid Website</a:t>
          </a:r>
        </a:p>
      </dgm:t>
    </dgm:pt>
    <dgm:pt modelId="{E47D916C-0BFA-4CD8-9510-A5B9064D69EE}" type="parTrans" cxnId="{136D3A90-C574-4DFE-A782-3B0EB6CC58E9}">
      <dgm:prSet/>
      <dgm:spPr/>
      <dgm:t>
        <a:bodyPr/>
        <a:lstStyle/>
        <a:p>
          <a:endParaRPr lang="en-US"/>
        </a:p>
      </dgm:t>
    </dgm:pt>
    <dgm:pt modelId="{74F2B5A2-A664-4646-92D6-2620A54677E8}" type="sibTrans" cxnId="{136D3A90-C574-4DFE-A782-3B0EB6CC58E9}">
      <dgm:prSet/>
      <dgm:spPr/>
      <dgm:t>
        <a:bodyPr/>
        <a:lstStyle/>
        <a:p>
          <a:endParaRPr lang="en-US"/>
        </a:p>
      </dgm:t>
    </dgm:pt>
    <dgm:pt modelId="{DCD520F8-345C-4A83-868B-20B725D8DF97}">
      <dgm:prSet/>
      <dgm:spPr/>
      <dgm:t>
        <a:bodyPr/>
        <a:lstStyle/>
        <a:p>
          <a:pPr>
            <a:lnSpc>
              <a:spcPct val="100000"/>
            </a:lnSpc>
            <a:defRPr b="1"/>
          </a:pPr>
          <a:r>
            <a:rPr lang="en-US" dirty="0"/>
            <a:t>Scholarship Opportunities </a:t>
          </a:r>
        </a:p>
      </dgm:t>
    </dgm:pt>
    <dgm:pt modelId="{BF71D760-AE44-4D26-9F3B-4A820170033A}" type="parTrans" cxnId="{29D92C22-AF5B-4A75-85A1-B329BD9FF703}">
      <dgm:prSet/>
      <dgm:spPr/>
      <dgm:t>
        <a:bodyPr/>
        <a:lstStyle/>
        <a:p>
          <a:endParaRPr lang="en-US"/>
        </a:p>
      </dgm:t>
    </dgm:pt>
    <dgm:pt modelId="{86F04F9E-671F-4B63-BC22-33E4FEADDD9B}" type="sibTrans" cxnId="{29D92C22-AF5B-4A75-85A1-B329BD9FF703}">
      <dgm:prSet/>
      <dgm:spPr/>
      <dgm:t>
        <a:bodyPr/>
        <a:lstStyle/>
        <a:p>
          <a:endParaRPr lang="en-US"/>
        </a:p>
      </dgm:t>
    </dgm:pt>
    <dgm:pt modelId="{0141B8F4-77E3-4A23-B5ED-BC87455B3A2D}">
      <dgm:prSet/>
      <dgm:spPr/>
      <dgm:t>
        <a:bodyPr/>
        <a:lstStyle/>
        <a:p>
          <a:pPr>
            <a:lnSpc>
              <a:spcPct val="100000"/>
            </a:lnSpc>
            <a:defRPr b="1"/>
          </a:pPr>
          <a:r>
            <a:rPr lang="en-US" dirty="0"/>
            <a:t>Bright Futures information </a:t>
          </a:r>
        </a:p>
      </dgm:t>
    </dgm:pt>
    <dgm:pt modelId="{A59CDD8C-A599-43B1-BF76-8DC8D878FEFD}" type="parTrans" cxnId="{CCCC6CD0-5249-4FE7-A859-D4FD1FF0A093}">
      <dgm:prSet/>
      <dgm:spPr/>
      <dgm:t>
        <a:bodyPr/>
        <a:lstStyle/>
        <a:p>
          <a:endParaRPr lang="en-US"/>
        </a:p>
      </dgm:t>
    </dgm:pt>
    <dgm:pt modelId="{3D590296-56BD-4A4C-A8DB-0CFAEA1C6A74}" type="sibTrans" cxnId="{CCCC6CD0-5249-4FE7-A859-D4FD1FF0A093}">
      <dgm:prSet/>
      <dgm:spPr/>
      <dgm:t>
        <a:bodyPr/>
        <a:lstStyle/>
        <a:p>
          <a:endParaRPr lang="en-US"/>
        </a:p>
      </dgm:t>
    </dgm:pt>
    <dgm:pt modelId="{345F6DD9-8570-4A34-90A6-37B5239D167B}">
      <dgm:prSet/>
      <dgm:spPr/>
      <dgm:t>
        <a:bodyPr/>
        <a:lstStyle/>
        <a:p>
          <a:pPr>
            <a:lnSpc>
              <a:spcPct val="100000"/>
            </a:lnSpc>
            <a:defRPr b="1"/>
          </a:pPr>
          <a:r>
            <a:rPr lang="en-US" dirty="0"/>
            <a:t>Hillsborough Education Foundation </a:t>
          </a:r>
        </a:p>
      </dgm:t>
    </dgm:pt>
    <dgm:pt modelId="{404BD714-2E6D-4E59-94DF-1AA95B8BCEE2}" type="parTrans" cxnId="{84945A14-5576-4844-8969-980CC5F47EE3}">
      <dgm:prSet/>
      <dgm:spPr/>
      <dgm:t>
        <a:bodyPr/>
        <a:lstStyle/>
        <a:p>
          <a:endParaRPr lang="en-US"/>
        </a:p>
      </dgm:t>
    </dgm:pt>
    <dgm:pt modelId="{EA414E87-170D-4232-A083-4609914168EB}" type="sibTrans" cxnId="{84945A14-5576-4844-8969-980CC5F47EE3}">
      <dgm:prSet/>
      <dgm:spPr/>
      <dgm:t>
        <a:bodyPr/>
        <a:lstStyle/>
        <a:p>
          <a:endParaRPr lang="en-US"/>
        </a:p>
      </dgm:t>
    </dgm:pt>
    <dgm:pt modelId="{003A7D99-473D-4DCD-85EC-879D272B0410}">
      <dgm:prSet/>
      <dgm:spPr/>
      <dgm:t>
        <a:bodyPr/>
        <a:lstStyle/>
        <a:p>
          <a:pPr>
            <a:lnSpc>
              <a:spcPct val="100000"/>
            </a:lnSpc>
            <a:defRPr b="1"/>
          </a:pPr>
          <a:r>
            <a:rPr lang="en-US"/>
            <a:t>FAFSA </a:t>
          </a:r>
        </a:p>
      </dgm:t>
    </dgm:pt>
    <dgm:pt modelId="{4E42645F-D48C-4748-971A-1BBDF50AC2FE}" type="parTrans" cxnId="{EED4D432-DF1E-4E39-896A-802737E10C96}">
      <dgm:prSet/>
      <dgm:spPr/>
      <dgm:t>
        <a:bodyPr/>
        <a:lstStyle/>
        <a:p>
          <a:endParaRPr lang="en-US"/>
        </a:p>
      </dgm:t>
    </dgm:pt>
    <dgm:pt modelId="{4FADF934-3BA9-46E1-870C-4BECBA6EE771}" type="sibTrans" cxnId="{EED4D432-DF1E-4E39-896A-802737E10C96}">
      <dgm:prSet/>
      <dgm:spPr/>
      <dgm:t>
        <a:bodyPr/>
        <a:lstStyle/>
        <a:p>
          <a:endParaRPr lang="en-US"/>
        </a:p>
      </dgm:t>
    </dgm:pt>
    <dgm:pt modelId="{CB3A194B-9972-44D2-9560-E419B12638A4}">
      <dgm:prSet/>
      <dgm:spPr/>
      <dgm:t>
        <a:bodyPr/>
        <a:lstStyle/>
        <a:p>
          <a:pPr>
            <a:lnSpc>
              <a:spcPct val="100000"/>
            </a:lnSpc>
            <a:defRPr b="1"/>
          </a:pPr>
          <a:r>
            <a:rPr lang="en-US"/>
            <a:t>Scholarship Search Engines</a:t>
          </a:r>
        </a:p>
      </dgm:t>
    </dgm:pt>
    <dgm:pt modelId="{1BC5A8F2-2F61-4129-8044-C513DD156D16}" type="parTrans" cxnId="{71640598-C981-472B-A851-ED7830781673}">
      <dgm:prSet/>
      <dgm:spPr/>
      <dgm:t>
        <a:bodyPr/>
        <a:lstStyle/>
        <a:p>
          <a:endParaRPr lang="en-US"/>
        </a:p>
      </dgm:t>
    </dgm:pt>
    <dgm:pt modelId="{FF46B40D-B2F9-47F0-A23C-52CE3342AD96}" type="sibTrans" cxnId="{71640598-C981-472B-A851-ED7830781673}">
      <dgm:prSet/>
      <dgm:spPr/>
      <dgm:t>
        <a:bodyPr/>
        <a:lstStyle/>
        <a:p>
          <a:endParaRPr lang="en-US"/>
        </a:p>
      </dgm:t>
    </dgm:pt>
    <dgm:pt modelId="{BC95C49C-92C4-4012-98F6-E1291344C66E}" type="pres">
      <dgm:prSet presAssocID="{FCD82CE2-DFFC-4633-962C-6D7809634F02}" presName="root" presStyleCnt="0">
        <dgm:presLayoutVars>
          <dgm:dir/>
          <dgm:resizeHandles val="exact"/>
        </dgm:presLayoutVars>
      </dgm:prSet>
      <dgm:spPr/>
    </dgm:pt>
    <dgm:pt modelId="{3A4C8025-4DAE-4177-8F3A-74423CB1479A}" type="pres">
      <dgm:prSet presAssocID="{9A31D870-9310-482D-B081-692A95438A35}" presName="compNode" presStyleCnt="0"/>
      <dgm:spPr/>
    </dgm:pt>
    <dgm:pt modelId="{2973AA58-2265-4468-A4BE-6B2633528C98}" type="pres">
      <dgm:prSet presAssocID="{9A31D870-9310-482D-B081-692A95438A3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30CD6015-9C9E-48E1-BDD5-A0118A0FD05B}" type="pres">
      <dgm:prSet presAssocID="{9A31D870-9310-482D-B081-692A95438A35}" presName="iconSpace" presStyleCnt="0"/>
      <dgm:spPr/>
    </dgm:pt>
    <dgm:pt modelId="{C8D09A2C-2B01-4B38-AF1C-6C527097D44C}" type="pres">
      <dgm:prSet presAssocID="{9A31D870-9310-482D-B081-692A95438A35}" presName="parTx" presStyleLbl="revTx" presStyleIdx="0" presStyleCnt="12">
        <dgm:presLayoutVars>
          <dgm:chMax val="0"/>
          <dgm:chPref val="0"/>
        </dgm:presLayoutVars>
      </dgm:prSet>
      <dgm:spPr/>
    </dgm:pt>
    <dgm:pt modelId="{9FF42F83-8512-4F24-9815-007125B620AA}" type="pres">
      <dgm:prSet presAssocID="{9A31D870-9310-482D-B081-692A95438A35}" presName="txSpace" presStyleCnt="0"/>
      <dgm:spPr/>
    </dgm:pt>
    <dgm:pt modelId="{C51C0B62-9EA6-4CE6-947D-0397A13EA0E8}" type="pres">
      <dgm:prSet presAssocID="{9A31D870-9310-482D-B081-692A95438A35}" presName="desTx" presStyleLbl="revTx" presStyleIdx="1" presStyleCnt="12" custLinFactNeighborX="6388" custLinFactNeighborY="32095">
        <dgm:presLayoutVars/>
      </dgm:prSet>
      <dgm:spPr/>
    </dgm:pt>
    <dgm:pt modelId="{2C2DDB26-0B04-4A6A-B16C-46359CA3CA48}" type="pres">
      <dgm:prSet presAssocID="{74F2B5A2-A664-4646-92D6-2620A54677E8}" presName="sibTrans" presStyleCnt="0"/>
      <dgm:spPr/>
    </dgm:pt>
    <dgm:pt modelId="{F2A951DA-13C9-497C-AE10-D2B808962B31}" type="pres">
      <dgm:prSet presAssocID="{DCD520F8-345C-4A83-868B-20B725D8DF97}" presName="compNode" presStyleCnt="0"/>
      <dgm:spPr/>
    </dgm:pt>
    <dgm:pt modelId="{6808D571-6BEF-4AA6-97CD-8C0E811865F9}" type="pres">
      <dgm:prSet presAssocID="{DCD520F8-345C-4A83-868B-20B725D8DF9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0332A4D4-739C-4956-B4CE-C6AF4A301C51}" type="pres">
      <dgm:prSet presAssocID="{DCD520F8-345C-4A83-868B-20B725D8DF97}" presName="iconSpace" presStyleCnt="0"/>
      <dgm:spPr/>
    </dgm:pt>
    <dgm:pt modelId="{2177ED3D-D0E4-4BC6-80FE-8A308C330037}" type="pres">
      <dgm:prSet presAssocID="{DCD520F8-345C-4A83-868B-20B725D8DF97}" presName="parTx" presStyleLbl="revTx" presStyleIdx="2" presStyleCnt="12">
        <dgm:presLayoutVars>
          <dgm:chMax val="0"/>
          <dgm:chPref val="0"/>
        </dgm:presLayoutVars>
      </dgm:prSet>
      <dgm:spPr/>
    </dgm:pt>
    <dgm:pt modelId="{7D6FE653-62B0-4DD2-9C4A-167AE8C0C587}" type="pres">
      <dgm:prSet presAssocID="{DCD520F8-345C-4A83-868B-20B725D8DF97}" presName="txSpace" presStyleCnt="0"/>
      <dgm:spPr/>
    </dgm:pt>
    <dgm:pt modelId="{D9F7EE74-7B8C-442A-99FA-0A86F4F303F2}" type="pres">
      <dgm:prSet presAssocID="{DCD520F8-345C-4A83-868B-20B725D8DF97}" presName="desTx" presStyleLbl="revTx" presStyleIdx="3" presStyleCnt="12">
        <dgm:presLayoutVars/>
      </dgm:prSet>
      <dgm:spPr/>
    </dgm:pt>
    <dgm:pt modelId="{711D7455-EE7C-401C-82D9-6C69AE50C8CF}" type="pres">
      <dgm:prSet presAssocID="{86F04F9E-671F-4B63-BC22-33E4FEADDD9B}" presName="sibTrans" presStyleCnt="0"/>
      <dgm:spPr/>
    </dgm:pt>
    <dgm:pt modelId="{9333659B-4031-44FE-8247-D824502F40A2}" type="pres">
      <dgm:prSet presAssocID="{0141B8F4-77E3-4A23-B5ED-BC87455B3A2D}" presName="compNode" presStyleCnt="0"/>
      <dgm:spPr/>
    </dgm:pt>
    <dgm:pt modelId="{C3AEC7AB-90E4-4F4A-8E86-C9C60C079703}" type="pres">
      <dgm:prSet presAssocID="{0141B8F4-77E3-4A23-B5ED-BC87455B3A2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193466CD-5662-4857-B0A9-D058A90AED76}" type="pres">
      <dgm:prSet presAssocID="{0141B8F4-77E3-4A23-B5ED-BC87455B3A2D}" presName="iconSpace" presStyleCnt="0"/>
      <dgm:spPr/>
    </dgm:pt>
    <dgm:pt modelId="{4A8A1C7D-E20A-4339-9DBC-B9BEF8CBCD9A}" type="pres">
      <dgm:prSet presAssocID="{0141B8F4-77E3-4A23-B5ED-BC87455B3A2D}" presName="parTx" presStyleLbl="revTx" presStyleIdx="4" presStyleCnt="12">
        <dgm:presLayoutVars>
          <dgm:chMax val="0"/>
          <dgm:chPref val="0"/>
        </dgm:presLayoutVars>
      </dgm:prSet>
      <dgm:spPr/>
    </dgm:pt>
    <dgm:pt modelId="{60E41456-4D6A-478A-8D78-7024ABCAF501}" type="pres">
      <dgm:prSet presAssocID="{0141B8F4-77E3-4A23-B5ED-BC87455B3A2D}" presName="txSpace" presStyleCnt="0"/>
      <dgm:spPr/>
    </dgm:pt>
    <dgm:pt modelId="{149CBB66-2DA7-49D0-8D11-78754346C1E2}" type="pres">
      <dgm:prSet presAssocID="{0141B8F4-77E3-4A23-B5ED-BC87455B3A2D}" presName="desTx" presStyleLbl="revTx" presStyleIdx="5" presStyleCnt="12">
        <dgm:presLayoutVars/>
      </dgm:prSet>
      <dgm:spPr/>
    </dgm:pt>
    <dgm:pt modelId="{D692E050-CFB3-4221-8540-1D39BAADF5E5}" type="pres">
      <dgm:prSet presAssocID="{3D590296-56BD-4A4C-A8DB-0CFAEA1C6A74}" presName="sibTrans" presStyleCnt="0"/>
      <dgm:spPr/>
    </dgm:pt>
    <dgm:pt modelId="{E7504645-4B14-4EBF-B820-030A8904319F}" type="pres">
      <dgm:prSet presAssocID="{345F6DD9-8570-4A34-90A6-37B5239D167B}" presName="compNode" presStyleCnt="0"/>
      <dgm:spPr/>
    </dgm:pt>
    <dgm:pt modelId="{0874821A-34B7-4432-B40F-3678F9B3E3E8}" type="pres">
      <dgm:prSet presAssocID="{345F6DD9-8570-4A34-90A6-37B5239D167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197783C5-C6F2-45FA-91D0-7DE0F76AB448}" type="pres">
      <dgm:prSet presAssocID="{345F6DD9-8570-4A34-90A6-37B5239D167B}" presName="iconSpace" presStyleCnt="0"/>
      <dgm:spPr/>
    </dgm:pt>
    <dgm:pt modelId="{08A1521C-F703-4153-B2DF-B89EFBB14693}" type="pres">
      <dgm:prSet presAssocID="{345F6DD9-8570-4A34-90A6-37B5239D167B}" presName="parTx" presStyleLbl="revTx" presStyleIdx="6" presStyleCnt="12">
        <dgm:presLayoutVars>
          <dgm:chMax val="0"/>
          <dgm:chPref val="0"/>
        </dgm:presLayoutVars>
      </dgm:prSet>
      <dgm:spPr/>
    </dgm:pt>
    <dgm:pt modelId="{8BAA5D37-3780-4CA3-9018-5A9C674A7077}" type="pres">
      <dgm:prSet presAssocID="{345F6DD9-8570-4A34-90A6-37B5239D167B}" presName="txSpace" presStyleCnt="0"/>
      <dgm:spPr/>
    </dgm:pt>
    <dgm:pt modelId="{ACBDD9A6-FA3C-4C66-A452-EE2A1DA182A8}" type="pres">
      <dgm:prSet presAssocID="{345F6DD9-8570-4A34-90A6-37B5239D167B}" presName="desTx" presStyleLbl="revTx" presStyleIdx="7" presStyleCnt="12">
        <dgm:presLayoutVars/>
      </dgm:prSet>
      <dgm:spPr/>
    </dgm:pt>
    <dgm:pt modelId="{F77B032B-488E-4D53-8248-47DEB7CB844D}" type="pres">
      <dgm:prSet presAssocID="{EA414E87-170D-4232-A083-4609914168EB}" presName="sibTrans" presStyleCnt="0"/>
      <dgm:spPr/>
    </dgm:pt>
    <dgm:pt modelId="{8A9B5CA0-9818-4748-8E28-9FEA0E0A75CE}" type="pres">
      <dgm:prSet presAssocID="{003A7D99-473D-4DCD-85EC-879D272B0410}" presName="compNode" presStyleCnt="0"/>
      <dgm:spPr/>
    </dgm:pt>
    <dgm:pt modelId="{BD4A2344-1133-4089-AA65-DDF6BF93C6C7}" type="pres">
      <dgm:prSet presAssocID="{003A7D99-473D-4DCD-85EC-879D272B041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C3F90BAA-A105-4E5E-909C-32C9805C5505}" type="pres">
      <dgm:prSet presAssocID="{003A7D99-473D-4DCD-85EC-879D272B0410}" presName="iconSpace" presStyleCnt="0"/>
      <dgm:spPr/>
    </dgm:pt>
    <dgm:pt modelId="{56E899F6-2BAF-4962-A994-1C91EF062D40}" type="pres">
      <dgm:prSet presAssocID="{003A7D99-473D-4DCD-85EC-879D272B0410}" presName="parTx" presStyleLbl="revTx" presStyleIdx="8" presStyleCnt="12">
        <dgm:presLayoutVars>
          <dgm:chMax val="0"/>
          <dgm:chPref val="0"/>
        </dgm:presLayoutVars>
      </dgm:prSet>
      <dgm:spPr/>
    </dgm:pt>
    <dgm:pt modelId="{43F011BC-6300-486E-8BF9-B7E6AD3C3CB4}" type="pres">
      <dgm:prSet presAssocID="{003A7D99-473D-4DCD-85EC-879D272B0410}" presName="txSpace" presStyleCnt="0"/>
      <dgm:spPr/>
    </dgm:pt>
    <dgm:pt modelId="{9C3F6102-A836-4BDC-B022-BBC5A34FC001}" type="pres">
      <dgm:prSet presAssocID="{003A7D99-473D-4DCD-85EC-879D272B0410}" presName="desTx" presStyleLbl="revTx" presStyleIdx="9" presStyleCnt="12">
        <dgm:presLayoutVars/>
      </dgm:prSet>
      <dgm:spPr/>
    </dgm:pt>
    <dgm:pt modelId="{37BB69A6-935B-4472-95EE-57E48827631D}" type="pres">
      <dgm:prSet presAssocID="{4FADF934-3BA9-46E1-870C-4BECBA6EE771}" presName="sibTrans" presStyleCnt="0"/>
      <dgm:spPr/>
    </dgm:pt>
    <dgm:pt modelId="{CF92E5D1-72F6-4249-8E00-7D618921F047}" type="pres">
      <dgm:prSet presAssocID="{CB3A194B-9972-44D2-9560-E419B12638A4}" presName="compNode" presStyleCnt="0"/>
      <dgm:spPr/>
    </dgm:pt>
    <dgm:pt modelId="{46448664-BF0B-461D-A7C3-610DE72F294E}" type="pres">
      <dgm:prSet presAssocID="{CB3A194B-9972-44D2-9560-E419B12638A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gnifying glass"/>
        </a:ext>
      </dgm:extLst>
    </dgm:pt>
    <dgm:pt modelId="{FAF0B49B-4D18-42DF-944F-0B0938FDAEAF}" type="pres">
      <dgm:prSet presAssocID="{CB3A194B-9972-44D2-9560-E419B12638A4}" presName="iconSpace" presStyleCnt="0"/>
      <dgm:spPr/>
    </dgm:pt>
    <dgm:pt modelId="{A4F9F034-BC34-4F2A-A630-17243EE49D9B}" type="pres">
      <dgm:prSet presAssocID="{CB3A194B-9972-44D2-9560-E419B12638A4}" presName="parTx" presStyleLbl="revTx" presStyleIdx="10" presStyleCnt="12">
        <dgm:presLayoutVars>
          <dgm:chMax val="0"/>
          <dgm:chPref val="0"/>
        </dgm:presLayoutVars>
      </dgm:prSet>
      <dgm:spPr/>
    </dgm:pt>
    <dgm:pt modelId="{1D165AFB-E430-4ED1-83FF-BA7D25E9994F}" type="pres">
      <dgm:prSet presAssocID="{CB3A194B-9972-44D2-9560-E419B12638A4}" presName="txSpace" presStyleCnt="0"/>
      <dgm:spPr/>
    </dgm:pt>
    <dgm:pt modelId="{8B826334-9554-473A-A001-D21D80E20B01}" type="pres">
      <dgm:prSet presAssocID="{CB3A194B-9972-44D2-9560-E419B12638A4}" presName="desTx" presStyleLbl="revTx" presStyleIdx="11" presStyleCnt="12">
        <dgm:presLayoutVars/>
      </dgm:prSet>
      <dgm:spPr/>
    </dgm:pt>
  </dgm:ptLst>
  <dgm:cxnLst>
    <dgm:cxn modelId="{84945A14-5576-4844-8969-980CC5F47EE3}" srcId="{FCD82CE2-DFFC-4633-962C-6D7809634F02}" destId="{345F6DD9-8570-4A34-90A6-37B5239D167B}" srcOrd="3" destOrd="0" parTransId="{404BD714-2E6D-4E59-94DF-1AA95B8BCEE2}" sibTransId="{EA414E87-170D-4232-A083-4609914168EB}"/>
    <dgm:cxn modelId="{29D92C22-AF5B-4A75-85A1-B329BD9FF703}" srcId="{FCD82CE2-DFFC-4633-962C-6D7809634F02}" destId="{DCD520F8-345C-4A83-868B-20B725D8DF97}" srcOrd="1" destOrd="0" parTransId="{BF71D760-AE44-4D26-9F3B-4A820170033A}" sibTransId="{86F04F9E-671F-4B63-BC22-33E4FEADDD9B}"/>
    <dgm:cxn modelId="{EED4D432-DF1E-4E39-896A-802737E10C96}" srcId="{FCD82CE2-DFFC-4633-962C-6D7809634F02}" destId="{003A7D99-473D-4DCD-85EC-879D272B0410}" srcOrd="4" destOrd="0" parTransId="{4E42645F-D48C-4748-971A-1BBDF50AC2FE}" sibTransId="{4FADF934-3BA9-46E1-870C-4BECBA6EE771}"/>
    <dgm:cxn modelId="{0F6EBF3E-18AB-F442-99BA-77AA6F7C3A38}" type="presOf" srcId="{9A31D870-9310-482D-B081-692A95438A35}" destId="{C8D09A2C-2B01-4B38-AF1C-6C527097D44C}" srcOrd="0" destOrd="0" presId="urn:microsoft.com/office/officeart/2018/5/layout/CenteredIconLabelDescriptionList"/>
    <dgm:cxn modelId="{D4A29656-B3AE-384B-B06E-CBB04A379A19}" type="presOf" srcId="{FCD82CE2-DFFC-4633-962C-6D7809634F02}" destId="{BC95C49C-92C4-4012-98F6-E1291344C66E}" srcOrd="0" destOrd="0" presId="urn:microsoft.com/office/officeart/2018/5/layout/CenteredIconLabelDescriptionList"/>
    <dgm:cxn modelId="{2CEE297B-CE44-FB47-9DB5-00C236013E70}" type="presOf" srcId="{0141B8F4-77E3-4A23-B5ED-BC87455B3A2D}" destId="{4A8A1C7D-E20A-4339-9DBC-B9BEF8CBCD9A}" srcOrd="0" destOrd="0" presId="urn:microsoft.com/office/officeart/2018/5/layout/CenteredIconLabelDescriptionList"/>
    <dgm:cxn modelId="{136D3A90-C574-4DFE-A782-3B0EB6CC58E9}" srcId="{FCD82CE2-DFFC-4633-962C-6D7809634F02}" destId="{9A31D870-9310-482D-B081-692A95438A35}" srcOrd="0" destOrd="0" parTransId="{E47D916C-0BFA-4CD8-9510-A5B9064D69EE}" sibTransId="{74F2B5A2-A664-4646-92D6-2620A54677E8}"/>
    <dgm:cxn modelId="{71640598-C981-472B-A851-ED7830781673}" srcId="{FCD82CE2-DFFC-4633-962C-6D7809634F02}" destId="{CB3A194B-9972-44D2-9560-E419B12638A4}" srcOrd="5" destOrd="0" parTransId="{1BC5A8F2-2F61-4129-8044-C513DD156D16}" sibTransId="{FF46B40D-B2F9-47F0-A23C-52CE3342AD96}"/>
    <dgm:cxn modelId="{56CC73AB-BAEC-C74D-AC27-F20E5E783685}" type="presOf" srcId="{CB3A194B-9972-44D2-9560-E419B12638A4}" destId="{A4F9F034-BC34-4F2A-A630-17243EE49D9B}" srcOrd="0" destOrd="0" presId="urn:microsoft.com/office/officeart/2018/5/layout/CenteredIconLabelDescriptionList"/>
    <dgm:cxn modelId="{1D5A60C6-DCE6-8B42-8A14-DA2AD57A8C0C}" type="presOf" srcId="{003A7D99-473D-4DCD-85EC-879D272B0410}" destId="{56E899F6-2BAF-4962-A994-1C91EF062D40}" srcOrd="0" destOrd="0" presId="urn:microsoft.com/office/officeart/2018/5/layout/CenteredIconLabelDescriptionList"/>
    <dgm:cxn modelId="{CCCC6CD0-5249-4FE7-A859-D4FD1FF0A093}" srcId="{FCD82CE2-DFFC-4633-962C-6D7809634F02}" destId="{0141B8F4-77E3-4A23-B5ED-BC87455B3A2D}" srcOrd="2" destOrd="0" parTransId="{A59CDD8C-A599-43B1-BF76-8DC8D878FEFD}" sibTransId="{3D590296-56BD-4A4C-A8DB-0CFAEA1C6A74}"/>
    <dgm:cxn modelId="{E0A08DF6-81CF-9045-90AA-5BEB5E2BFCA5}" type="presOf" srcId="{DCD520F8-345C-4A83-868B-20B725D8DF97}" destId="{2177ED3D-D0E4-4BC6-80FE-8A308C330037}" srcOrd="0" destOrd="0" presId="urn:microsoft.com/office/officeart/2018/5/layout/CenteredIconLabelDescriptionList"/>
    <dgm:cxn modelId="{E72D28FD-4055-9747-80FB-4A1E0428B364}" type="presOf" srcId="{345F6DD9-8570-4A34-90A6-37B5239D167B}" destId="{08A1521C-F703-4153-B2DF-B89EFBB14693}" srcOrd="0" destOrd="0" presId="urn:microsoft.com/office/officeart/2018/5/layout/CenteredIconLabelDescriptionList"/>
    <dgm:cxn modelId="{D2875D99-A479-2B4B-BDBF-04BD0ABED61E}" type="presParOf" srcId="{BC95C49C-92C4-4012-98F6-E1291344C66E}" destId="{3A4C8025-4DAE-4177-8F3A-74423CB1479A}" srcOrd="0" destOrd="0" presId="urn:microsoft.com/office/officeart/2018/5/layout/CenteredIconLabelDescriptionList"/>
    <dgm:cxn modelId="{369168CB-63CF-664A-BC4A-1E8D41EDC3AD}" type="presParOf" srcId="{3A4C8025-4DAE-4177-8F3A-74423CB1479A}" destId="{2973AA58-2265-4468-A4BE-6B2633528C98}" srcOrd="0" destOrd="0" presId="urn:microsoft.com/office/officeart/2018/5/layout/CenteredIconLabelDescriptionList"/>
    <dgm:cxn modelId="{CD301403-486A-EE40-A3B6-B6E4AFA4DCA4}" type="presParOf" srcId="{3A4C8025-4DAE-4177-8F3A-74423CB1479A}" destId="{30CD6015-9C9E-48E1-BDD5-A0118A0FD05B}" srcOrd="1" destOrd="0" presId="urn:microsoft.com/office/officeart/2018/5/layout/CenteredIconLabelDescriptionList"/>
    <dgm:cxn modelId="{C60104EC-C340-854F-9F81-61D55E95EE52}" type="presParOf" srcId="{3A4C8025-4DAE-4177-8F3A-74423CB1479A}" destId="{C8D09A2C-2B01-4B38-AF1C-6C527097D44C}" srcOrd="2" destOrd="0" presId="urn:microsoft.com/office/officeart/2018/5/layout/CenteredIconLabelDescriptionList"/>
    <dgm:cxn modelId="{38A8ED4C-A22B-624F-A673-5795AE76BE0C}" type="presParOf" srcId="{3A4C8025-4DAE-4177-8F3A-74423CB1479A}" destId="{9FF42F83-8512-4F24-9815-007125B620AA}" srcOrd="3" destOrd="0" presId="urn:microsoft.com/office/officeart/2018/5/layout/CenteredIconLabelDescriptionList"/>
    <dgm:cxn modelId="{FEA09CC2-6B89-9542-8A56-29B6146AAE19}" type="presParOf" srcId="{3A4C8025-4DAE-4177-8F3A-74423CB1479A}" destId="{C51C0B62-9EA6-4CE6-947D-0397A13EA0E8}" srcOrd="4" destOrd="0" presId="urn:microsoft.com/office/officeart/2018/5/layout/CenteredIconLabelDescriptionList"/>
    <dgm:cxn modelId="{0D315D29-CE75-4647-9C81-7A597D25B74E}" type="presParOf" srcId="{BC95C49C-92C4-4012-98F6-E1291344C66E}" destId="{2C2DDB26-0B04-4A6A-B16C-46359CA3CA48}" srcOrd="1" destOrd="0" presId="urn:microsoft.com/office/officeart/2018/5/layout/CenteredIconLabelDescriptionList"/>
    <dgm:cxn modelId="{591E87BC-2E69-7A4B-9C2C-839FC91956A3}" type="presParOf" srcId="{BC95C49C-92C4-4012-98F6-E1291344C66E}" destId="{F2A951DA-13C9-497C-AE10-D2B808962B31}" srcOrd="2" destOrd="0" presId="urn:microsoft.com/office/officeart/2018/5/layout/CenteredIconLabelDescriptionList"/>
    <dgm:cxn modelId="{EFAC5F61-7D8D-2548-9A4E-543A8F3240C7}" type="presParOf" srcId="{F2A951DA-13C9-497C-AE10-D2B808962B31}" destId="{6808D571-6BEF-4AA6-97CD-8C0E811865F9}" srcOrd="0" destOrd="0" presId="urn:microsoft.com/office/officeart/2018/5/layout/CenteredIconLabelDescriptionList"/>
    <dgm:cxn modelId="{5E5C25AC-2086-9E4B-A444-D7E760A6D4FF}" type="presParOf" srcId="{F2A951DA-13C9-497C-AE10-D2B808962B31}" destId="{0332A4D4-739C-4956-B4CE-C6AF4A301C51}" srcOrd="1" destOrd="0" presId="urn:microsoft.com/office/officeart/2018/5/layout/CenteredIconLabelDescriptionList"/>
    <dgm:cxn modelId="{E28098B9-4E44-CC4A-B1DD-35A4A4A7B4E7}" type="presParOf" srcId="{F2A951DA-13C9-497C-AE10-D2B808962B31}" destId="{2177ED3D-D0E4-4BC6-80FE-8A308C330037}" srcOrd="2" destOrd="0" presId="urn:microsoft.com/office/officeart/2018/5/layout/CenteredIconLabelDescriptionList"/>
    <dgm:cxn modelId="{AF8E7440-4BFA-BA48-A9EF-FBA577EC4E51}" type="presParOf" srcId="{F2A951DA-13C9-497C-AE10-D2B808962B31}" destId="{7D6FE653-62B0-4DD2-9C4A-167AE8C0C587}" srcOrd="3" destOrd="0" presId="urn:microsoft.com/office/officeart/2018/5/layout/CenteredIconLabelDescriptionList"/>
    <dgm:cxn modelId="{38B3B22D-19D3-B840-B18C-798226FDE5A7}" type="presParOf" srcId="{F2A951DA-13C9-497C-AE10-D2B808962B31}" destId="{D9F7EE74-7B8C-442A-99FA-0A86F4F303F2}" srcOrd="4" destOrd="0" presId="urn:microsoft.com/office/officeart/2018/5/layout/CenteredIconLabelDescriptionList"/>
    <dgm:cxn modelId="{58C788BF-FACF-F440-87CF-56DBA2D1D448}" type="presParOf" srcId="{BC95C49C-92C4-4012-98F6-E1291344C66E}" destId="{711D7455-EE7C-401C-82D9-6C69AE50C8CF}" srcOrd="3" destOrd="0" presId="urn:microsoft.com/office/officeart/2018/5/layout/CenteredIconLabelDescriptionList"/>
    <dgm:cxn modelId="{D3B3138E-A372-E74E-AF57-49D372CEC356}" type="presParOf" srcId="{BC95C49C-92C4-4012-98F6-E1291344C66E}" destId="{9333659B-4031-44FE-8247-D824502F40A2}" srcOrd="4" destOrd="0" presId="urn:microsoft.com/office/officeart/2018/5/layout/CenteredIconLabelDescriptionList"/>
    <dgm:cxn modelId="{E6D12AAE-0508-A34B-AB67-CB049C896244}" type="presParOf" srcId="{9333659B-4031-44FE-8247-D824502F40A2}" destId="{C3AEC7AB-90E4-4F4A-8E86-C9C60C079703}" srcOrd="0" destOrd="0" presId="urn:microsoft.com/office/officeart/2018/5/layout/CenteredIconLabelDescriptionList"/>
    <dgm:cxn modelId="{83617076-2949-CC4A-80D4-0A0B51970D4C}" type="presParOf" srcId="{9333659B-4031-44FE-8247-D824502F40A2}" destId="{193466CD-5662-4857-B0A9-D058A90AED76}" srcOrd="1" destOrd="0" presId="urn:microsoft.com/office/officeart/2018/5/layout/CenteredIconLabelDescriptionList"/>
    <dgm:cxn modelId="{6FDF924C-7C5A-204F-84DF-3D7BF1B3D3DF}" type="presParOf" srcId="{9333659B-4031-44FE-8247-D824502F40A2}" destId="{4A8A1C7D-E20A-4339-9DBC-B9BEF8CBCD9A}" srcOrd="2" destOrd="0" presId="urn:microsoft.com/office/officeart/2018/5/layout/CenteredIconLabelDescriptionList"/>
    <dgm:cxn modelId="{3D8F1814-9CAC-144C-887D-4F038147F218}" type="presParOf" srcId="{9333659B-4031-44FE-8247-D824502F40A2}" destId="{60E41456-4D6A-478A-8D78-7024ABCAF501}" srcOrd="3" destOrd="0" presId="urn:microsoft.com/office/officeart/2018/5/layout/CenteredIconLabelDescriptionList"/>
    <dgm:cxn modelId="{62DE1EE3-C04D-134D-A373-DDAFEE084CC3}" type="presParOf" srcId="{9333659B-4031-44FE-8247-D824502F40A2}" destId="{149CBB66-2DA7-49D0-8D11-78754346C1E2}" srcOrd="4" destOrd="0" presId="urn:microsoft.com/office/officeart/2018/5/layout/CenteredIconLabelDescriptionList"/>
    <dgm:cxn modelId="{793C1B5C-E9DB-1447-808C-9E1FDC914B03}" type="presParOf" srcId="{BC95C49C-92C4-4012-98F6-E1291344C66E}" destId="{D692E050-CFB3-4221-8540-1D39BAADF5E5}" srcOrd="5" destOrd="0" presId="urn:microsoft.com/office/officeart/2018/5/layout/CenteredIconLabelDescriptionList"/>
    <dgm:cxn modelId="{5D6080A7-4F60-2B43-90E5-756125B1F466}" type="presParOf" srcId="{BC95C49C-92C4-4012-98F6-E1291344C66E}" destId="{E7504645-4B14-4EBF-B820-030A8904319F}" srcOrd="6" destOrd="0" presId="urn:microsoft.com/office/officeart/2018/5/layout/CenteredIconLabelDescriptionList"/>
    <dgm:cxn modelId="{A70AE198-14F8-ED46-911A-411D58F5A369}" type="presParOf" srcId="{E7504645-4B14-4EBF-B820-030A8904319F}" destId="{0874821A-34B7-4432-B40F-3678F9B3E3E8}" srcOrd="0" destOrd="0" presId="urn:microsoft.com/office/officeart/2018/5/layout/CenteredIconLabelDescriptionList"/>
    <dgm:cxn modelId="{894E3F63-D099-7E45-A670-25A547C0181A}" type="presParOf" srcId="{E7504645-4B14-4EBF-B820-030A8904319F}" destId="{197783C5-C6F2-45FA-91D0-7DE0F76AB448}" srcOrd="1" destOrd="0" presId="urn:microsoft.com/office/officeart/2018/5/layout/CenteredIconLabelDescriptionList"/>
    <dgm:cxn modelId="{92B1730B-4693-C74E-92FB-181050359C5B}" type="presParOf" srcId="{E7504645-4B14-4EBF-B820-030A8904319F}" destId="{08A1521C-F703-4153-B2DF-B89EFBB14693}" srcOrd="2" destOrd="0" presId="urn:microsoft.com/office/officeart/2018/5/layout/CenteredIconLabelDescriptionList"/>
    <dgm:cxn modelId="{0A4AECD8-16FC-C444-AAA9-03C4D72CC5F0}" type="presParOf" srcId="{E7504645-4B14-4EBF-B820-030A8904319F}" destId="{8BAA5D37-3780-4CA3-9018-5A9C674A7077}" srcOrd="3" destOrd="0" presId="urn:microsoft.com/office/officeart/2018/5/layout/CenteredIconLabelDescriptionList"/>
    <dgm:cxn modelId="{20C262B6-2FC2-854C-9E93-C254B42B2B8F}" type="presParOf" srcId="{E7504645-4B14-4EBF-B820-030A8904319F}" destId="{ACBDD9A6-FA3C-4C66-A452-EE2A1DA182A8}" srcOrd="4" destOrd="0" presId="urn:microsoft.com/office/officeart/2018/5/layout/CenteredIconLabelDescriptionList"/>
    <dgm:cxn modelId="{82975174-588E-6948-8636-629B9BC8AC87}" type="presParOf" srcId="{BC95C49C-92C4-4012-98F6-E1291344C66E}" destId="{F77B032B-488E-4D53-8248-47DEB7CB844D}" srcOrd="7" destOrd="0" presId="urn:microsoft.com/office/officeart/2018/5/layout/CenteredIconLabelDescriptionList"/>
    <dgm:cxn modelId="{0158A2AB-3C6D-D24A-91E8-8B44CF831541}" type="presParOf" srcId="{BC95C49C-92C4-4012-98F6-E1291344C66E}" destId="{8A9B5CA0-9818-4748-8E28-9FEA0E0A75CE}" srcOrd="8" destOrd="0" presId="urn:microsoft.com/office/officeart/2018/5/layout/CenteredIconLabelDescriptionList"/>
    <dgm:cxn modelId="{F5A5E29C-1EE0-704E-8EB4-8FDB0544B17C}" type="presParOf" srcId="{8A9B5CA0-9818-4748-8E28-9FEA0E0A75CE}" destId="{BD4A2344-1133-4089-AA65-DDF6BF93C6C7}" srcOrd="0" destOrd="0" presId="urn:microsoft.com/office/officeart/2018/5/layout/CenteredIconLabelDescriptionList"/>
    <dgm:cxn modelId="{A482B744-1BA3-1343-B618-AD5FCCD11334}" type="presParOf" srcId="{8A9B5CA0-9818-4748-8E28-9FEA0E0A75CE}" destId="{C3F90BAA-A105-4E5E-909C-32C9805C5505}" srcOrd="1" destOrd="0" presId="urn:microsoft.com/office/officeart/2018/5/layout/CenteredIconLabelDescriptionList"/>
    <dgm:cxn modelId="{ED1EC41F-6A99-1847-B70C-EC4BF61330C9}" type="presParOf" srcId="{8A9B5CA0-9818-4748-8E28-9FEA0E0A75CE}" destId="{56E899F6-2BAF-4962-A994-1C91EF062D40}" srcOrd="2" destOrd="0" presId="urn:microsoft.com/office/officeart/2018/5/layout/CenteredIconLabelDescriptionList"/>
    <dgm:cxn modelId="{26DA9420-B857-4C47-B335-5D1EC5E5DE0C}" type="presParOf" srcId="{8A9B5CA0-9818-4748-8E28-9FEA0E0A75CE}" destId="{43F011BC-6300-486E-8BF9-B7E6AD3C3CB4}" srcOrd="3" destOrd="0" presId="urn:microsoft.com/office/officeart/2018/5/layout/CenteredIconLabelDescriptionList"/>
    <dgm:cxn modelId="{6B641DAE-72EC-6149-96CD-335D77A62C59}" type="presParOf" srcId="{8A9B5CA0-9818-4748-8E28-9FEA0E0A75CE}" destId="{9C3F6102-A836-4BDC-B022-BBC5A34FC001}" srcOrd="4" destOrd="0" presId="urn:microsoft.com/office/officeart/2018/5/layout/CenteredIconLabelDescriptionList"/>
    <dgm:cxn modelId="{1687976F-53C9-5041-B0E5-C6EDB886DD6F}" type="presParOf" srcId="{BC95C49C-92C4-4012-98F6-E1291344C66E}" destId="{37BB69A6-935B-4472-95EE-57E48827631D}" srcOrd="9" destOrd="0" presId="urn:microsoft.com/office/officeart/2018/5/layout/CenteredIconLabelDescriptionList"/>
    <dgm:cxn modelId="{91A114B6-9F7C-074A-A0BA-EBDCB2CD3960}" type="presParOf" srcId="{BC95C49C-92C4-4012-98F6-E1291344C66E}" destId="{CF92E5D1-72F6-4249-8E00-7D618921F047}" srcOrd="10" destOrd="0" presId="urn:microsoft.com/office/officeart/2018/5/layout/CenteredIconLabelDescriptionList"/>
    <dgm:cxn modelId="{B8892590-884D-C348-B498-0B352F4EDAB4}" type="presParOf" srcId="{CF92E5D1-72F6-4249-8E00-7D618921F047}" destId="{46448664-BF0B-461D-A7C3-610DE72F294E}" srcOrd="0" destOrd="0" presId="urn:microsoft.com/office/officeart/2018/5/layout/CenteredIconLabelDescriptionList"/>
    <dgm:cxn modelId="{78938431-3810-BF4F-A6C8-063771D2E734}" type="presParOf" srcId="{CF92E5D1-72F6-4249-8E00-7D618921F047}" destId="{FAF0B49B-4D18-42DF-944F-0B0938FDAEAF}" srcOrd="1" destOrd="0" presId="urn:microsoft.com/office/officeart/2018/5/layout/CenteredIconLabelDescriptionList"/>
    <dgm:cxn modelId="{1D187FFE-1D42-2347-BB32-6BFAF7908F77}" type="presParOf" srcId="{CF92E5D1-72F6-4249-8E00-7D618921F047}" destId="{A4F9F034-BC34-4F2A-A630-17243EE49D9B}" srcOrd="2" destOrd="0" presId="urn:microsoft.com/office/officeart/2018/5/layout/CenteredIconLabelDescriptionList"/>
    <dgm:cxn modelId="{835FD378-B687-2E41-8D40-4695C40B4D6B}" type="presParOf" srcId="{CF92E5D1-72F6-4249-8E00-7D618921F047}" destId="{1D165AFB-E430-4ED1-83FF-BA7D25E9994F}" srcOrd="3" destOrd="0" presId="urn:microsoft.com/office/officeart/2018/5/layout/CenteredIconLabelDescriptionList"/>
    <dgm:cxn modelId="{E3C76223-8E87-574E-ACA4-FFBEC7499498}" type="presParOf" srcId="{CF92E5D1-72F6-4249-8E00-7D618921F047}" destId="{8B826334-9554-473A-A001-D21D80E20B0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080BF7-0F34-4F42-B941-7361A4C28824}" type="doc">
      <dgm:prSet loTypeId="urn:microsoft.com/office/officeart/2016/7/layout/LinearArrowProcessNumbered" loCatId="process" qsTypeId="urn:microsoft.com/office/officeart/2005/8/quickstyle/simple1" qsCatId="simple" csTypeId="urn:microsoft.com/office/officeart/2005/8/colors/accent1_2" csCatId="accent1"/>
      <dgm:spPr/>
      <dgm:t>
        <a:bodyPr/>
        <a:lstStyle/>
        <a:p>
          <a:endParaRPr lang="en-US"/>
        </a:p>
      </dgm:t>
    </dgm:pt>
    <dgm:pt modelId="{2E61F774-B920-4271-8C11-002F8E1A0F73}">
      <dgm:prSet custT="1"/>
      <dgm:spPr/>
      <dgm:t>
        <a:bodyPr/>
        <a:lstStyle/>
        <a:p>
          <a:r>
            <a:rPr lang="en-US" sz="1800"/>
            <a:t>Get Prepared. Gather the documents you'll need.</a:t>
          </a:r>
        </a:p>
      </dgm:t>
    </dgm:pt>
    <dgm:pt modelId="{A1C3E204-DDC2-46B6-AD81-56CDD0503083}" type="parTrans" cxnId="{BFC33702-5078-4754-8E0F-8F02BE2CFF08}">
      <dgm:prSet/>
      <dgm:spPr/>
      <dgm:t>
        <a:bodyPr/>
        <a:lstStyle/>
        <a:p>
          <a:endParaRPr lang="en-US"/>
        </a:p>
      </dgm:t>
    </dgm:pt>
    <dgm:pt modelId="{7DEE062D-4827-446D-9A9B-D4FBAFF21718}" type="sibTrans" cxnId="{BFC33702-5078-4754-8E0F-8F02BE2CFF08}">
      <dgm:prSet phldrT="1" phldr="0"/>
      <dgm:spPr/>
      <dgm:t>
        <a:bodyPr/>
        <a:lstStyle/>
        <a:p>
          <a:r>
            <a:rPr lang="en-US"/>
            <a:t>1</a:t>
          </a:r>
        </a:p>
      </dgm:t>
    </dgm:pt>
    <dgm:pt modelId="{AB2242D6-C395-44F7-959B-989A96101386}">
      <dgm:prSet custT="1"/>
      <dgm:spPr/>
      <dgm:t>
        <a:bodyPr/>
        <a:lstStyle/>
        <a:p>
          <a:r>
            <a:rPr lang="en-US" sz="1800" dirty="0"/>
            <a:t>Complete </a:t>
          </a:r>
          <a:r>
            <a:rPr lang="en-US" sz="1800" b="1" dirty="0"/>
            <a:t>FAFSA</a:t>
          </a:r>
          <a:r>
            <a:rPr lang="en-US" sz="1800" baseline="30000" dirty="0"/>
            <a:t>®</a:t>
          </a:r>
          <a:r>
            <a:rPr lang="en-US" sz="1800" dirty="0"/>
            <a:t> Form. </a:t>
          </a:r>
          <a:r>
            <a:rPr lang="en-US" sz="1800" b="1" dirty="0"/>
            <a:t>Apply</a:t>
          </a:r>
          <a:r>
            <a:rPr lang="en-US" sz="1800" dirty="0"/>
            <a:t> early to maximize your aid.</a:t>
          </a:r>
        </a:p>
      </dgm:t>
    </dgm:pt>
    <dgm:pt modelId="{5FC8F2FF-48C7-4300-8390-B92975AC73A3}" type="parTrans" cxnId="{DA5059F8-3D5F-4C78-997B-E3DF59C36353}">
      <dgm:prSet/>
      <dgm:spPr/>
      <dgm:t>
        <a:bodyPr/>
        <a:lstStyle/>
        <a:p>
          <a:endParaRPr lang="en-US"/>
        </a:p>
      </dgm:t>
    </dgm:pt>
    <dgm:pt modelId="{4FB5B955-12AD-4A97-93BE-BCC4F6FF5D53}" type="sibTrans" cxnId="{DA5059F8-3D5F-4C78-997B-E3DF59C36353}">
      <dgm:prSet phldrT="2" phldr="0"/>
      <dgm:spPr/>
      <dgm:t>
        <a:bodyPr/>
        <a:lstStyle/>
        <a:p>
          <a:r>
            <a:rPr lang="en-US" dirty="0"/>
            <a:t>2</a:t>
          </a:r>
        </a:p>
      </dgm:t>
    </dgm:pt>
    <dgm:pt modelId="{C9D8D1D5-CCD3-4767-A7A3-C002F3915729}">
      <dgm:prSet custT="1"/>
      <dgm:spPr/>
      <dgm:t>
        <a:bodyPr/>
        <a:lstStyle/>
        <a:p>
          <a:r>
            <a:rPr lang="en-US" sz="1800"/>
            <a:t>Review Student Aid Report. Make corrections, if necessary.</a:t>
          </a:r>
        </a:p>
      </dgm:t>
    </dgm:pt>
    <dgm:pt modelId="{5EFE0F1D-E510-45DA-98D0-A2925BF3F29C}" type="parTrans" cxnId="{F03962F4-9547-4DA0-BA39-E5E5969896D2}">
      <dgm:prSet/>
      <dgm:spPr/>
      <dgm:t>
        <a:bodyPr/>
        <a:lstStyle/>
        <a:p>
          <a:endParaRPr lang="en-US"/>
        </a:p>
      </dgm:t>
    </dgm:pt>
    <dgm:pt modelId="{8B121FC0-0B5B-4BED-A430-C3EF44D675F8}" type="sibTrans" cxnId="{F03962F4-9547-4DA0-BA39-E5E5969896D2}">
      <dgm:prSet phldrT="3" phldr="0"/>
      <dgm:spPr/>
      <dgm:t>
        <a:bodyPr/>
        <a:lstStyle/>
        <a:p>
          <a:r>
            <a:rPr lang="en-US"/>
            <a:t>3</a:t>
          </a:r>
        </a:p>
      </dgm:t>
    </dgm:pt>
    <dgm:pt modelId="{D04B0867-9D41-4F3D-AB3B-9452902C2CF7}">
      <dgm:prSet custT="1"/>
      <dgm:spPr/>
      <dgm:t>
        <a:bodyPr/>
        <a:lstStyle/>
        <a:p>
          <a:r>
            <a:rPr lang="en-US" sz="1800"/>
            <a:t>Respond to Aid Offer. Accept the aid you want.</a:t>
          </a:r>
        </a:p>
      </dgm:t>
    </dgm:pt>
    <dgm:pt modelId="{7F7A19E1-8165-418A-BEFA-36EE892CCDB8}" type="parTrans" cxnId="{4212DBA1-09B7-474D-9ECF-E7B846620A78}">
      <dgm:prSet/>
      <dgm:spPr/>
      <dgm:t>
        <a:bodyPr/>
        <a:lstStyle/>
        <a:p>
          <a:endParaRPr lang="en-US"/>
        </a:p>
      </dgm:t>
    </dgm:pt>
    <dgm:pt modelId="{5F9BF4D0-3953-40E6-B94D-2461AF2C1100}" type="sibTrans" cxnId="{4212DBA1-09B7-474D-9ECF-E7B846620A78}">
      <dgm:prSet phldrT="4" phldr="0"/>
      <dgm:spPr/>
      <dgm:t>
        <a:bodyPr/>
        <a:lstStyle/>
        <a:p>
          <a:r>
            <a:rPr lang="en-US"/>
            <a:t>4</a:t>
          </a:r>
        </a:p>
      </dgm:t>
    </dgm:pt>
    <dgm:pt modelId="{045CD5BA-6BEE-48EB-B3EC-730962F4C59D}">
      <dgm:prSet custT="1"/>
      <dgm:spPr/>
      <dgm:t>
        <a:bodyPr/>
        <a:lstStyle/>
        <a:p>
          <a:r>
            <a:rPr lang="en-US" sz="1800" dirty="0"/>
            <a:t>Receive Aid.</a:t>
          </a:r>
        </a:p>
      </dgm:t>
    </dgm:pt>
    <dgm:pt modelId="{625FCF99-FD6F-478C-88E7-367526D176A1}" type="parTrans" cxnId="{03283C51-35AA-4298-AA42-6CA9FC1CA713}">
      <dgm:prSet/>
      <dgm:spPr/>
      <dgm:t>
        <a:bodyPr/>
        <a:lstStyle/>
        <a:p>
          <a:endParaRPr lang="en-US"/>
        </a:p>
      </dgm:t>
    </dgm:pt>
    <dgm:pt modelId="{A4F11E5B-3A3F-4B02-B354-6E4CBC19BE5A}" type="sibTrans" cxnId="{03283C51-35AA-4298-AA42-6CA9FC1CA713}">
      <dgm:prSet phldrT="5" phldr="0"/>
      <dgm:spPr/>
      <dgm:t>
        <a:bodyPr/>
        <a:lstStyle/>
        <a:p>
          <a:r>
            <a:rPr lang="en-US"/>
            <a:t>5</a:t>
          </a:r>
        </a:p>
      </dgm:t>
    </dgm:pt>
    <dgm:pt modelId="{3DFA24CF-114E-B640-A5D4-79AD0DAD4FDB}" type="pres">
      <dgm:prSet presAssocID="{E6080BF7-0F34-4F42-B941-7361A4C28824}" presName="linearFlow" presStyleCnt="0">
        <dgm:presLayoutVars>
          <dgm:dir/>
          <dgm:animLvl val="lvl"/>
          <dgm:resizeHandles val="exact"/>
        </dgm:presLayoutVars>
      </dgm:prSet>
      <dgm:spPr/>
    </dgm:pt>
    <dgm:pt modelId="{3A9A90EE-3E84-9F4F-AFF1-3561F476048A}" type="pres">
      <dgm:prSet presAssocID="{2E61F774-B920-4271-8C11-002F8E1A0F73}" presName="compositeNode" presStyleCnt="0"/>
      <dgm:spPr/>
    </dgm:pt>
    <dgm:pt modelId="{E8DB16D2-F70E-4647-8BF9-F315D068E2DD}" type="pres">
      <dgm:prSet presAssocID="{2E61F774-B920-4271-8C11-002F8E1A0F73}" presName="parTx" presStyleLbl="node1" presStyleIdx="0" presStyleCnt="0">
        <dgm:presLayoutVars>
          <dgm:chMax val="0"/>
          <dgm:chPref val="0"/>
          <dgm:bulletEnabled val="1"/>
        </dgm:presLayoutVars>
      </dgm:prSet>
      <dgm:spPr/>
    </dgm:pt>
    <dgm:pt modelId="{A6AA93DF-7CB9-8A47-A375-9FF47D4D0832}" type="pres">
      <dgm:prSet presAssocID="{2E61F774-B920-4271-8C11-002F8E1A0F73}" presName="parSh" presStyleCnt="0"/>
      <dgm:spPr/>
    </dgm:pt>
    <dgm:pt modelId="{36025B56-9F85-774F-AB3D-247C214FC110}" type="pres">
      <dgm:prSet presAssocID="{2E61F774-B920-4271-8C11-002F8E1A0F73}" presName="lineNode" presStyleLbl="alignAccFollowNode1" presStyleIdx="0" presStyleCnt="15"/>
      <dgm:spPr/>
    </dgm:pt>
    <dgm:pt modelId="{496DDB2C-CF3B-4E47-A3C6-A1052F0178DE}" type="pres">
      <dgm:prSet presAssocID="{2E61F774-B920-4271-8C11-002F8E1A0F73}" presName="lineArrowNode" presStyleLbl="alignAccFollowNode1" presStyleIdx="1" presStyleCnt="15"/>
      <dgm:spPr/>
    </dgm:pt>
    <dgm:pt modelId="{89B10341-73AA-224E-B88C-3CF5FBF3B169}" type="pres">
      <dgm:prSet presAssocID="{7DEE062D-4827-446D-9A9B-D4FBAFF21718}" presName="sibTransNodeCircle" presStyleLbl="alignNode1" presStyleIdx="0" presStyleCnt="5">
        <dgm:presLayoutVars>
          <dgm:chMax val="0"/>
          <dgm:bulletEnabled/>
        </dgm:presLayoutVars>
      </dgm:prSet>
      <dgm:spPr/>
    </dgm:pt>
    <dgm:pt modelId="{5874637F-4A82-DF45-9ECB-B944B0AD6740}" type="pres">
      <dgm:prSet presAssocID="{7DEE062D-4827-446D-9A9B-D4FBAFF21718}" presName="spacerBetweenCircleAndCallout" presStyleCnt="0">
        <dgm:presLayoutVars/>
      </dgm:prSet>
      <dgm:spPr/>
    </dgm:pt>
    <dgm:pt modelId="{DF378B57-DD84-A740-A9B3-954AFAB523D5}" type="pres">
      <dgm:prSet presAssocID="{2E61F774-B920-4271-8C11-002F8E1A0F73}" presName="nodeText" presStyleLbl="alignAccFollowNode1" presStyleIdx="2" presStyleCnt="15">
        <dgm:presLayoutVars>
          <dgm:bulletEnabled val="1"/>
        </dgm:presLayoutVars>
      </dgm:prSet>
      <dgm:spPr/>
    </dgm:pt>
    <dgm:pt modelId="{CDF96A14-990B-6948-A93A-757525E27960}" type="pres">
      <dgm:prSet presAssocID="{7DEE062D-4827-446D-9A9B-D4FBAFF21718}" presName="sibTransComposite" presStyleCnt="0"/>
      <dgm:spPr/>
    </dgm:pt>
    <dgm:pt modelId="{A9C7F9C7-BCCF-4E48-935C-EDF7DAB6BE30}" type="pres">
      <dgm:prSet presAssocID="{AB2242D6-C395-44F7-959B-989A96101386}" presName="compositeNode" presStyleCnt="0"/>
      <dgm:spPr/>
    </dgm:pt>
    <dgm:pt modelId="{12BB6B2B-00AF-9743-A4E6-AC4D6AEC4A1B}" type="pres">
      <dgm:prSet presAssocID="{AB2242D6-C395-44F7-959B-989A96101386}" presName="parTx" presStyleLbl="node1" presStyleIdx="0" presStyleCnt="0">
        <dgm:presLayoutVars>
          <dgm:chMax val="0"/>
          <dgm:chPref val="0"/>
          <dgm:bulletEnabled val="1"/>
        </dgm:presLayoutVars>
      </dgm:prSet>
      <dgm:spPr/>
    </dgm:pt>
    <dgm:pt modelId="{B26BA3F2-1573-3A47-AB04-F9C6C8E1B708}" type="pres">
      <dgm:prSet presAssocID="{AB2242D6-C395-44F7-959B-989A96101386}" presName="parSh" presStyleCnt="0"/>
      <dgm:spPr/>
    </dgm:pt>
    <dgm:pt modelId="{6E4AEE82-0F2C-384B-8386-6DD38C06E4A4}" type="pres">
      <dgm:prSet presAssocID="{AB2242D6-C395-44F7-959B-989A96101386}" presName="lineNode" presStyleLbl="alignAccFollowNode1" presStyleIdx="3" presStyleCnt="15"/>
      <dgm:spPr/>
    </dgm:pt>
    <dgm:pt modelId="{93F855A2-6250-B44A-A005-499679026F52}" type="pres">
      <dgm:prSet presAssocID="{AB2242D6-C395-44F7-959B-989A96101386}" presName="lineArrowNode" presStyleLbl="alignAccFollowNode1" presStyleIdx="4" presStyleCnt="15"/>
      <dgm:spPr/>
    </dgm:pt>
    <dgm:pt modelId="{2483752E-B877-FA4E-8528-7EAD1648069D}" type="pres">
      <dgm:prSet presAssocID="{4FB5B955-12AD-4A97-93BE-BCC4F6FF5D53}" presName="sibTransNodeCircle" presStyleLbl="alignNode1" presStyleIdx="1" presStyleCnt="5">
        <dgm:presLayoutVars>
          <dgm:chMax val="0"/>
          <dgm:bulletEnabled/>
        </dgm:presLayoutVars>
      </dgm:prSet>
      <dgm:spPr/>
    </dgm:pt>
    <dgm:pt modelId="{7A4043A0-23C9-2C49-AAA7-A017EA21342E}" type="pres">
      <dgm:prSet presAssocID="{4FB5B955-12AD-4A97-93BE-BCC4F6FF5D53}" presName="spacerBetweenCircleAndCallout" presStyleCnt="0">
        <dgm:presLayoutVars/>
      </dgm:prSet>
      <dgm:spPr/>
    </dgm:pt>
    <dgm:pt modelId="{0DAA82F6-CCCD-904B-A59A-B8B3B9AF96ED}" type="pres">
      <dgm:prSet presAssocID="{AB2242D6-C395-44F7-959B-989A96101386}" presName="nodeText" presStyleLbl="alignAccFollowNode1" presStyleIdx="5" presStyleCnt="15">
        <dgm:presLayoutVars>
          <dgm:bulletEnabled val="1"/>
        </dgm:presLayoutVars>
      </dgm:prSet>
      <dgm:spPr/>
    </dgm:pt>
    <dgm:pt modelId="{2E9ADBC1-887A-3449-BD81-4390F34580EE}" type="pres">
      <dgm:prSet presAssocID="{4FB5B955-12AD-4A97-93BE-BCC4F6FF5D53}" presName="sibTransComposite" presStyleCnt="0"/>
      <dgm:spPr/>
    </dgm:pt>
    <dgm:pt modelId="{67AA3D80-DB8F-5D40-9D81-E037869CF038}" type="pres">
      <dgm:prSet presAssocID="{C9D8D1D5-CCD3-4767-A7A3-C002F3915729}" presName="compositeNode" presStyleCnt="0"/>
      <dgm:spPr/>
    </dgm:pt>
    <dgm:pt modelId="{6195E135-F986-A743-9EB7-E13074AA809C}" type="pres">
      <dgm:prSet presAssocID="{C9D8D1D5-CCD3-4767-A7A3-C002F3915729}" presName="parTx" presStyleLbl="node1" presStyleIdx="0" presStyleCnt="0">
        <dgm:presLayoutVars>
          <dgm:chMax val="0"/>
          <dgm:chPref val="0"/>
          <dgm:bulletEnabled val="1"/>
        </dgm:presLayoutVars>
      </dgm:prSet>
      <dgm:spPr/>
    </dgm:pt>
    <dgm:pt modelId="{DAE4295B-7DBA-5040-935B-680D54D4C386}" type="pres">
      <dgm:prSet presAssocID="{C9D8D1D5-CCD3-4767-A7A3-C002F3915729}" presName="parSh" presStyleCnt="0"/>
      <dgm:spPr/>
    </dgm:pt>
    <dgm:pt modelId="{583A87E6-8400-A348-B82A-FB78F53FB143}" type="pres">
      <dgm:prSet presAssocID="{C9D8D1D5-CCD3-4767-A7A3-C002F3915729}" presName="lineNode" presStyleLbl="alignAccFollowNode1" presStyleIdx="6" presStyleCnt="15"/>
      <dgm:spPr/>
    </dgm:pt>
    <dgm:pt modelId="{E5E7DCEC-8F1A-BA43-BAB7-FC1179B5CFB0}" type="pres">
      <dgm:prSet presAssocID="{C9D8D1D5-CCD3-4767-A7A3-C002F3915729}" presName="lineArrowNode" presStyleLbl="alignAccFollowNode1" presStyleIdx="7" presStyleCnt="15"/>
      <dgm:spPr/>
    </dgm:pt>
    <dgm:pt modelId="{F0DAA03B-D418-3D49-8552-A8227D9D71E2}" type="pres">
      <dgm:prSet presAssocID="{8B121FC0-0B5B-4BED-A430-C3EF44D675F8}" presName="sibTransNodeCircle" presStyleLbl="alignNode1" presStyleIdx="2" presStyleCnt="5">
        <dgm:presLayoutVars>
          <dgm:chMax val="0"/>
          <dgm:bulletEnabled/>
        </dgm:presLayoutVars>
      </dgm:prSet>
      <dgm:spPr/>
    </dgm:pt>
    <dgm:pt modelId="{B9EE51E3-0E43-3647-9D0F-2034C6F5411B}" type="pres">
      <dgm:prSet presAssocID="{8B121FC0-0B5B-4BED-A430-C3EF44D675F8}" presName="spacerBetweenCircleAndCallout" presStyleCnt="0">
        <dgm:presLayoutVars/>
      </dgm:prSet>
      <dgm:spPr/>
    </dgm:pt>
    <dgm:pt modelId="{95A38CCC-1B2A-5744-8E7E-76085677410B}" type="pres">
      <dgm:prSet presAssocID="{C9D8D1D5-CCD3-4767-A7A3-C002F3915729}" presName="nodeText" presStyleLbl="alignAccFollowNode1" presStyleIdx="8" presStyleCnt="15">
        <dgm:presLayoutVars>
          <dgm:bulletEnabled val="1"/>
        </dgm:presLayoutVars>
      </dgm:prSet>
      <dgm:spPr/>
    </dgm:pt>
    <dgm:pt modelId="{73B0CC68-325F-E049-AA0D-D4CA77CEA0E7}" type="pres">
      <dgm:prSet presAssocID="{8B121FC0-0B5B-4BED-A430-C3EF44D675F8}" presName="sibTransComposite" presStyleCnt="0"/>
      <dgm:spPr/>
    </dgm:pt>
    <dgm:pt modelId="{85B3A9D7-6AC8-A045-8EE9-F6CE62A0A4F6}" type="pres">
      <dgm:prSet presAssocID="{D04B0867-9D41-4F3D-AB3B-9452902C2CF7}" presName="compositeNode" presStyleCnt="0"/>
      <dgm:spPr/>
    </dgm:pt>
    <dgm:pt modelId="{00CE3838-9262-DF44-970F-328AF1C1FB44}" type="pres">
      <dgm:prSet presAssocID="{D04B0867-9D41-4F3D-AB3B-9452902C2CF7}" presName="parTx" presStyleLbl="node1" presStyleIdx="0" presStyleCnt="0">
        <dgm:presLayoutVars>
          <dgm:chMax val="0"/>
          <dgm:chPref val="0"/>
          <dgm:bulletEnabled val="1"/>
        </dgm:presLayoutVars>
      </dgm:prSet>
      <dgm:spPr/>
    </dgm:pt>
    <dgm:pt modelId="{59B4AB3B-1F8F-1F44-A3BC-3FFF23790748}" type="pres">
      <dgm:prSet presAssocID="{D04B0867-9D41-4F3D-AB3B-9452902C2CF7}" presName="parSh" presStyleCnt="0"/>
      <dgm:spPr/>
    </dgm:pt>
    <dgm:pt modelId="{9D22D156-B053-FA4E-BBB9-855DF74FF53E}" type="pres">
      <dgm:prSet presAssocID="{D04B0867-9D41-4F3D-AB3B-9452902C2CF7}" presName="lineNode" presStyleLbl="alignAccFollowNode1" presStyleIdx="9" presStyleCnt="15"/>
      <dgm:spPr/>
    </dgm:pt>
    <dgm:pt modelId="{ECABE090-5AA7-594D-AFF5-B25CC55C7CF9}" type="pres">
      <dgm:prSet presAssocID="{D04B0867-9D41-4F3D-AB3B-9452902C2CF7}" presName="lineArrowNode" presStyleLbl="alignAccFollowNode1" presStyleIdx="10" presStyleCnt="15"/>
      <dgm:spPr/>
    </dgm:pt>
    <dgm:pt modelId="{88F6C307-8F84-874A-90CB-967119EC635F}" type="pres">
      <dgm:prSet presAssocID="{5F9BF4D0-3953-40E6-B94D-2461AF2C1100}" presName="sibTransNodeCircle" presStyleLbl="alignNode1" presStyleIdx="3" presStyleCnt="5">
        <dgm:presLayoutVars>
          <dgm:chMax val="0"/>
          <dgm:bulletEnabled/>
        </dgm:presLayoutVars>
      </dgm:prSet>
      <dgm:spPr/>
    </dgm:pt>
    <dgm:pt modelId="{00FCACFE-83B4-9E49-9632-886CBE0AF0BB}" type="pres">
      <dgm:prSet presAssocID="{5F9BF4D0-3953-40E6-B94D-2461AF2C1100}" presName="spacerBetweenCircleAndCallout" presStyleCnt="0">
        <dgm:presLayoutVars/>
      </dgm:prSet>
      <dgm:spPr/>
    </dgm:pt>
    <dgm:pt modelId="{F5DB9A98-34FB-1D4C-860B-8F95123126A7}" type="pres">
      <dgm:prSet presAssocID="{D04B0867-9D41-4F3D-AB3B-9452902C2CF7}" presName="nodeText" presStyleLbl="alignAccFollowNode1" presStyleIdx="11" presStyleCnt="15">
        <dgm:presLayoutVars>
          <dgm:bulletEnabled val="1"/>
        </dgm:presLayoutVars>
      </dgm:prSet>
      <dgm:spPr/>
    </dgm:pt>
    <dgm:pt modelId="{8A493A62-9C4D-8545-9960-90FB528A1C85}" type="pres">
      <dgm:prSet presAssocID="{5F9BF4D0-3953-40E6-B94D-2461AF2C1100}" presName="sibTransComposite" presStyleCnt="0"/>
      <dgm:spPr/>
    </dgm:pt>
    <dgm:pt modelId="{874DC43C-0BE7-5F4E-9424-422B81A903D8}" type="pres">
      <dgm:prSet presAssocID="{045CD5BA-6BEE-48EB-B3EC-730962F4C59D}" presName="compositeNode" presStyleCnt="0"/>
      <dgm:spPr/>
    </dgm:pt>
    <dgm:pt modelId="{9AE4EAF3-6EEA-244B-BD59-1132080062E2}" type="pres">
      <dgm:prSet presAssocID="{045CD5BA-6BEE-48EB-B3EC-730962F4C59D}" presName="parTx" presStyleLbl="node1" presStyleIdx="0" presStyleCnt="0">
        <dgm:presLayoutVars>
          <dgm:chMax val="0"/>
          <dgm:chPref val="0"/>
          <dgm:bulletEnabled val="1"/>
        </dgm:presLayoutVars>
      </dgm:prSet>
      <dgm:spPr/>
    </dgm:pt>
    <dgm:pt modelId="{C1EDFAD2-CD99-4540-8EC4-A4F6B0E86C64}" type="pres">
      <dgm:prSet presAssocID="{045CD5BA-6BEE-48EB-B3EC-730962F4C59D}" presName="parSh" presStyleCnt="0"/>
      <dgm:spPr/>
    </dgm:pt>
    <dgm:pt modelId="{9289D5CD-F3BB-4F48-8C7E-D54575BEC39D}" type="pres">
      <dgm:prSet presAssocID="{045CD5BA-6BEE-48EB-B3EC-730962F4C59D}" presName="lineNode" presStyleLbl="alignAccFollowNode1" presStyleIdx="12" presStyleCnt="15"/>
      <dgm:spPr/>
    </dgm:pt>
    <dgm:pt modelId="{98DB6C2F-427F-CD49-99DF-36B04826970F}" type="pres">
      <dgm:prSet presAssocID="{045CD5BA-6BEE-48EB-B3EC-730962F4C59D}" presName="lineArrowNode" presStyleLbl="alignAccFollowNode1" presStyleIdx="13" presStyleCnt="15"/>
      <dgm:spPr/>
    </dgm:pt>
    <dgm:pt modelId="{684D8CFE-B99F-DE42-A31C-21889641AD90}" type="pres">
      <dgm:prSet presAssocID="{A4F11E5B-3A3F-4B02-B354-6E4CBC19BE5A}" presName="sibTransNodeCircle" presStyleLbl="alignNode1" presStyleIdx="4" presStyleCnt="5">
        <dgm:presLayoutVars>
          <dgm:chMax val="0"/>
          <dgm:bulletEnabled/>
        </dgm:presLayoutVars>
      </dgm:prSet>
      <dgm:spPr/>
    </dgm:pt>
    <dgm:pt modelId="{ED8B2165-498B-2D4E-ADBB-F1F4DDFF210E}" type="pres">
      <dgm:prSet presAssocID="{A4F11E5B-3A3F-4B02-B354-6E4CBC19BE5A}" presName="spacerBetweenCircleAndCallout" presStyleCnt="0">
        <dgm:presLayoutVars/>
      </dgm:prSet>
      <dgm:spPr/>
    </dgm:pt>
    <dgm:pt modelId="{D4DA9495-1994-2F48-B676-1771A2825B65}" type="pres">
      <dgm:prSet presAssocID="{045CD5BA-6BEE-48EB-B3EC-730962F4C59D}" presName="nodeText" presStyleLbl="alignAccFollowNode1" presStyleIdx="14" presStyleCnt="15">
        <dgm:presLayoutVars>
          <dgm:bulletEnabled val="1"/>
        </dgm:presLayoutVars>
      </dgm:prSet>
      <dgm:spPr/>
    </dgm:pt>
  </dgm:ptLst>
  <dgm:cxnLst>
    <dgm:cxn modelId="{BFC33702-5078-4754-8E0F-8F02BE2CFF08}" srcId="{E6080BF7-0F34-4F42-B941-7361A4C28824}" destId="{2E61F774-B920-4271-8C11-002F8E1A0F73}" srcOrd="0" destOrd="0" parTransId="{A1C3E204-DDC2-46B6-AD81-56CDD0503083}" sibTransId="{7DEE062D-4827-446D-9A9B-D4FBAFF21718}"/>
    <dgm:cxn modelId="{71AB480B-3555-7049-AB02-178D369133AE}" type="presOf" srcId="{D04B0867-9D41-4F3D-AB3B-9452902C2CF7}" destId="{F5DB9A98-34FB-1D4C-860B-8F95123126A7}" srcOrd="0" destOrd="0" presId="urn:microsoft.com/office/officeart/2016/7/layout/LinearArrowProcessNumbered"/>
    <dgm:cxn modelId="{065B871F-C1C6-B04D-A4F7-7D5116A93B32}" type="presOf" srcId="{4FB5B955-12AD-4A97-93BE-BCC4F6FF5D53}" destId="{2483752E-B877-FA4E-8528-7EAD1648069D}" srcOrd="0" destOrd="0" presId="urn:microsoft.com/office/officeart/2016/7/layout/LinearArrowProcessNumbered"/>
    <dgm:cxn modelId="{702B9C37-2A94-E64C-BC8C-1385202B9F0E}" type="presOf" srcId="{045CD5BA-6BEE-48EB-B3EC-730962F4C59D}" destId="{D4DA9495-1994-2F48-B676-1771A2825B65}" srcOrd="0" destOrd="0" presId="urn:microsoft.com/office/officeart/2016/7/layout/LinearArrowProcessNumbered"/>
    <dgm:cxn modelId="{3A53313E-CE30-4145-ACD3-21B563EE43B4}" type="presOf" srcId="{8B121FC0-0B5B-4BED-A430-C3EF44D675F8}" destId="{F0DAA03B-D418-3D49-8552-A8227D9D71E2}" srcOrd="0" destOrd="0" presId="urn:microsoft.com/office/officeart/2016/7/layout/LinearArrowProcessNumbered"/>
    <dgm:cxn modelId="{190D7C68-E1E4-F647-9BAD-34100F0DFEE1}" type="presOf" srcId="{E6080BF7-0F34-4F42-B941-7361A4C28824}" destId="{3DFA24CF-114E-B640-A5D4-79AD0DAD4FDB}" srcOrd="0" destOrd="0" presId="urn:microsoft.com/office/officeart/2016/7/layout/LinearArrowProcessNumbered"/>
    <dgm:cxn modelId="{03283C51-35AA-4298-AA42-6CA9FC1CA713}" srcId="{E6080BF7-0F34-4F42-B941-7361A4C28824}" destId="{045CD5BA-6BEE-48EB-B3EC-730962F4C59D}" srcOrd="4" destOrd="0" parTransId="{625FCF99-FD6F-478C-88E7-367526D176A1}" sibTransId="{A4F11E5B-3A3F-4B02-B354-6E4CBC19BE5A}"/>
    <dgm:cxn modelId="{4212DBA1-09B7-474D-9ECF-E7B846620A78}" srcId="{E6080BF7-0F34-4F42-B941-7361A4C28824}" destId="{D04B0867-9D41-4F3D-AB3B-9452902C2CF7}" srcOrd="3" destOrd="0" parTransId="{7F7A19E1-8165-418A-BEFA-36EE892CCDB8}" sibTransId="{5F9BF4D0-3953-40E6-B94D-2461AF2C1100}"/>
    <dgm:cxn modelId="{42175EAA-C97C-0842-B4F2-E1808D47D239}" type="presOf" srcId="{A4F11E5B-3A3F-4B02-B354-6E4CBC19BE5A}" destId="{684D8CFE-B99F-DE42-A31C-21889641AD90}" srcOrd="0" destOrd="0" presId="urn:microsoft.com/office/officeart/2016/7/layout/LinearArrowProcessNumbered"/>
    <dgm:cxn modelId="{9D717FAE-CC4E-E44C-BC6C-8F96A16BCA3B}" type="presOf" srcId="{C9D8D1D5-CCD3-4767-A7A3-C002F3915729}" destId="{95A38CCC-1B2A-5744-8E7E-76085677410B}" srcOrd="0" destOrd="0" presId="urn:microsoft.com/office/officeart/2016/7/layout/LinearArrowProcessNumbered"/>
    <dgm:cxn modelId="{70E97DBC-124C-0E46-AD3D-66A67F2CF500}" type="presOf" srcId="{5F9BF4D0-3953-40E6-B94D-2461AF2C1100}" destId="{88F6C307-8F84-874A-90CB-967119EC635F}" srcOrd="0" destOrd="0" presId="urn:microsoft.com/office/officeart/2016/7/layout/LinearArrowProcessNumbered"/>
    <dgm:cxn modelId="{E74BE0DB-E25E-3C48-8103-D9FCD0C9FB0F}" type="presOf" srcId="{7DEE062D-4827-446D-9A9B-D4FBAFF21718}" destId="{89B10341-73AA-224E-B88C-3CF5FBF3B169}" srcOrd="0" destOrd="0" presId="urn:microsoft.com/office/officeart/2016/7/layout/LinearArrowProcessNumbered"/>
    <dgm:cxn modelId="{9E1399E2-45B7-BB48-9AC2-7F6BCE846129}" type="presOf" srcId="{2E61F774-B920-4271-8C11-002F8E1A0F73}" destId="{DF378B57-DD84-A740-A9B3-954AFAB523D5}" srcOrd="0" destOrd="0" presId="urn:microsoft.com/office/officeart/2016/7/layout/LinearArrowProcessNumbered"/>
    <dgm:cxn modelId="{F03962F4-9547-4DA0-BA39-E5E5969896D2}" srcId="{E6080BF7-0F34-4F42-B941-7361A4C28824}" destId="{C9D8D1D5-CCD3-4767-A7A3-C002F3915729}" srcOrd="2" destOrd="0" parTransId="{5EFE0F1D-E510-45DA-98D0-A2925BF3F29C}" sibTransId="{8B121FC0-0B5B-4BED-A430-C3EF44D675F8}"/>
    <dgm:cxn modelId="{DA5059F8-3D5F-4C78-997B-E3DF59C36353}" srcId="{E6080BF7-0F34-4F42-B941-7361A4C28824}" destId="{AB2242D6-C395-44F7-959B-989A96101386}" srcOrd="1" destOrd="0" parTransId="{5FC8F2FF-48C7-4300-8390-B92975AC73A3}" sibTransId="{4FB5B955-12AD-4A97-93BE-BCC4F6FF5D53}"/>
    <dgm:cxn modelId="{F48683F8-B62E-A24C-8AC1-81371317525F}" type="presOf" srcId="{AB2242D6-C395-44F7-959B-989A96101386}" destId="{0DAA82F6-CCCD-904B-A59A-B8B3B9AF96ED}" srcOrd="0" destOrd="0" presId="urn:microsoft.com/office/officeart/2016/7/layout/LinearArrowProcessNumbered"/>
    <dgm:cxn modelId="{02580DAD-C59F-2B40-AB7C-CCFE022B8DDF}" type="presParOf" srcId="{3DFA24CF-114E-B640-A5D4-79AD0DAD4FDB}" destId="{3A9A90EE-3E84-9F4F-AFF1-3561F476048A}" srcOrd="0" destOrd="0" presId="urn:microsoft.com/office/officeart/2016/7/layout/LinearArrowProcessNumbered"/>
    <dgm:cxn modelId="{999DB3A9-4185-C246-A8A2-530F3747BC09}" type="presParOf" srcId="{3A9A90EE-3E84-9F4F-AFF1-3561F476048A}" destId="{E8DB16D2-F70E-4647-8BF9-F315D068E2DD}" srcOrd="0" destOrd="0" presId="urn:microsoft.com/office/officeart/2016/7/layout/LinearArrowProcessNumbered"/>
    <dgm:cxn modelId="{01A368E9-4538-BA41-9D20-45ACE3C668FA}" type="presParOf" srcId="{3A9A90EE-3E84-9F4F-AFF1-3561F476048A}" destId="{A6AA93DF-7CB9-8A47-A375-9FF47D4D0832}" srcOrd="1" destOrd="0" presId="urn:microsoft.com/office/officeart/2016/7/layout/LinearArrowProcessNumbered"/>
    <dgm:cxn modelId="{58A80C3D-E158-DE4D-9F8B-040D419CB8A1}" type="presParOf" srcId="{A6AA93DF-7CB9-8A47-A375-9FF47D4D0832}" destId="{36025B56-9F85-774F-AB3D-247C214FC110}" srcOrd="0" destOrd="0" presId="urn:microsoft.com/office/officeart/2016/7/layout/LinearArrowProcessNumbered"/>
    <dgm:cxn modelId="{924CC8D2-BA7E-1344-A4A3-FE6135EDD430}" type="presParOf" srcId="{A6AA93DF-7CB9-8A47-A375-9FF47D4D0832}" destId="{496DDB2C-CF3B-4E47-A3C6-A1052F0178DE}" srcOrd="1" destOrd="0" presId="urn:microsoft.com/office/officeart/2016/7/layout/LinearArrowProcessNumbered"/>
    <dgm:cxn modelId="{0BC97C1D-3540-0E4E-8238-0B4DD610ED3C}" type="presParOf" srcId="{A6AA93DF-7CB9-8A47-A375-9FF47D4D0832}" destId="{89B10341-73AA-224E-B88C-3CF5FBF3B169}" srcOrd="2" destOrd="0" presId="urn:microsoft.com/office/officeart/2016/7/layout/LinearArrowProcessNumbered"/>
    <dgm:cxn modelId="{8123FBA4-A1D9-C04C-A45D-2021267E4F1E}" type="presParOf" srcId="{A6AA93DF-7CB9-8A47-A375-9FF47D4D0832}" destId="{5874637F-4A82-DF45-9ECB-B944B0AD6740}" srcOrd="3" destOrd="0" presId="urn:microsoft.com/office/officeart/2016/7/layout/LinearArrowProcessNumbered"/>
    <dgm:cxn modelId="{228251E4-6E4D-1A4D-ACBC-D13ECC1F3C80}" type="presParOf" srcId="{3A9A90EE-3E84-9F4F-AFF1-3561F476048A}" destId="{DF378B57-DD84-A740-A9B3-954AFAB523D5}" srcOrd="2" destOrd="0" presId="urn:microsoft.com/office/officeart/2016/7/layout/LinearArrowProcessNumbered"/>
    <dgm:cxn modelId="{B9F9F706-85C4-7F4C-9447-C60E8A213F56}" type="presParOf" srcId="{3DFA24CF-114E-B640-A5D4-79AD0DAD4FDB}" destId="{CDF96A14-990B-6948-A93A-757525E27960}" srcOrd="1" destOrd="0" presId="urn:microsoft.com/office/officeart/2016/7/layout/LinearArrowProcessNumbered"/>
    <dgm:cxn modelId="{2E866B7B-0B3B-B74C-95EE-758DA2DBCB81}" type="presParOf" srcId="{3DFA24CF-114E-B640-A5D4-79AD0DAD4FDB}" destId="{A9C7F9C7-BCCF-4E48-935C-EDF7DAB6BE30}" srcOrd="2" destOrd="0" presId="urn:microsoft.com/office/officeart/2016/7/layout/LinearArrowProcessNumbered"/>
    <dgm:cxn modelId="{B866E094-9D81-614C-BE2E-E5E82EB04E45}" type="presParOf" srcId="{A9C7F9C7-BCCF-4E48-935C-EDF7DAB6BE30}" destId="{12BB6B2B-00AF-9743-A4E6-AC4D6AEC4A1B}" srcOrd="0" destOrd="0" presId="urn:microsoft.com/office/officeart/2016/7/layout/LinearArrowProcessNumbered"/>
    <dgm:cxn modelId="{08C61DDA-A8C6-C444-B7B3-4D79CAD918EA}" type="presParOf" srcId="{A9C7F9C7-BCCF-4E48-935C-EDF7DAB6BE30}" destId="{B26BA3F2-1573-3A47-AB04-F9C6C8E1B708}" srcOrd="1" destOrd="0" presId="urn:microsoft.com/office/officeart/2016/7/layout/LinearArrowProcessNumbered"/>
    <dgm:cxn modelId="{8CA9B682-B3A5-6344-AB3B-3A205DA99618}" type="presParOf" srcId="{B26BA3F2-1573-3A47-AB04-F9C6C8E1B708}" destId="{6E4AEE82-0F2C-384B-8386-6DD38C06E4A4}" srcOrd="0" destOrd="0" presId="urn:microsoft.com/office/officeart/2016/7/layout/LinearArrowProcessNumbered"/>
    <dgm:cxn modelId="{48CAA22C-B168-6046-82BD-B1F8FDDA43FD}" type="presParOf" srcId="{B26BA3F2-1573-3A47-AB04-F9C6C8E1B708}" destId="{93F855A2-6250-B44A-A005-499679026F52}" srcOrd="1" destOrd="0" presId="urn:microsoft.com/office/officeart/2016/7/layout/LinearArrowProcessNumbered"/>
    <dgm:cxn modelId="{CD9C4310-F513-1C40-BDB8-7E8271F11BA0}" type="presParOf" srcId="{B26BA3F2-1573-3A47-AB04-F9C6C8E1B708}" destId="{2483752E-B877-FA4E-8528-7EAD1648069D}" srcOrd="2" destOrd="0" presId="urn:microsoft.com/office/officeart/2016/7/layout/LinearArrowProcessNumbered"/>
    <dgm:cxn modelId="{650DAA1F-DCA2-4349-9A01-B6D29DAD2E1A}" type="presParOf" srcId="{B26BA3F2-1573-3A47-AB04-F9C6C8E1B708}" destId="{7A4043A0-23C9-2C49-AAA7-A017EA21342E}" srcOrd="3" destOrd="0" presId="urn:microsoft.com/office/officeart/2016/7/layout/LinearArrowProcessNumbered"/>
    <dgm:cxn modelId="{81D24F22-CD78-0346-AB51-981696F8F29A}" type="presParOf" srcId="{A9C7F9C7-BCCF-4E48-935C-EDF7DAB6BE30}" destId="{0DAA82F6-CCCD-904B-A59A-B8B3B9AF96ED}" srcOrd="2" destOrd="0" presId="urn:microsoft.com/office/officeart/2016/7/layout/LinearArrowProcessNumbered"/>
    <dgm:cxn modelId="{0A1E988A-96B6-714D-8281-C78C351DA49D}" type="presParOf" srcId="{3DFA24CF-114E-B640-A5D4-79AD0DAD4FDB}" destId="{2E9ADBC1-887A-3449-BD81-4390F34580EE}" srcOrd="3" destOrd="0" presId="urn:microsoft.com/office/officeart/2016/7/layout/LinearArrowProcessNumbered"/>
    <dgm:cxn modelId="{17ED80AC-1DE5-394B-BFE6-BA37BBF69748}" type="presParOf" srcId="{3DFA24CF-114E-B640-A5D4-79AD0DAD4FDB}" destId="{67AA3D80-DB8F-5D40-9D81-E037869CF038}" srcOrd="4" destOrd="0" presId="urn:microsoft.com/office/officeart/2016/7/layout/LinearArrowProcessNumbered"/>
    <dgm:cxn modelId="{553CFFF2-7CC6-1B44-88E5-0DAEEC4BA950}" type="presParOf" srcId="{67AA3D80-DB8F-5D40-9D81-E037869CF038}" destId="{6195E135-F986-A743-9EB7-E13074AA809C}" srcOrd="0" destOrd="0" presId="urn:microsoft.com/office/officeart/2016/7/layout/LinearArrowProcessNumbered"/>
    <dgm:cxn modelId="{DCD63420-6288-704F-8095-86812802087F}" type="presParOf" srcId="{67AA3D80-DB8F-5D40-9D81-E037869CF038}" destId="{DAE4295B-7DBA-5040-935B-680D54D4C386}" srcOrd="1" destOrd="0" presId="urn:microsoft.com/office/officeart/2016/7/layout/LinearArrowProcessNumbered"/>
    <dgm:cxn modelId="{EF2CAE26-3E50-4C45-9D27-8B1195FE0DFA}" type="presParOf" srcId="{DAE4295B-7DBA-5040-935B-680D54D4C386}" destId="{583A87E6-8400-A348-B82A-FB78F53FB143}" srcOrd="0" destOrd="0" presId="urn:microsoft.com/office/officeart/2016/7/layout/LinearArrowProcessNumbered"/>
    <dgm:cxn modelId="{F1EF3C17-534B-3B41-A0A5-712F02C52EA5}" type="presParOf" srcId="{DAE4295B-7DBA-5040-935B-680D54D4C386}" destId="{E5E7DCEC-8F1A-BA43-BAB7-FC1179B5CFB0}" srcOrd="1" destOrd="0" presId="urn:microsoft.com/office/officeart/2016/7/layout/LinearArrowProcessNumbered"/>
    <dgm:cxn modelId="{1DB33610-5DA2-8F4A-A79E-6781697E8E05}" type="presParOf" srcId="{DAE4295B-7DBA-5040-935B-680D54D4C386}" destId="{F0DAA03B-D418-3D49-8552-A8227D9D71E2}" srcOrd="2" destOrd="0" presId="urn:microsoft.com/office/officeart/2016/7/layout/LinearArrowProcessNumbered"/>
    <dgm:cxn modelId="{14284667-85AA-0540-9513-ADD53846EBAF}" type="presParOf" srcId="{DAE4295B-7DBA-5040-935B-680D54D4C386}" destId="{B9EE51E3-0E43-3647-9D0F-2034C6F5411B}" srcOrd="3" destOrd="0" presId="urn:microsoft.com/office/officeart/2016/7/layout/LinearArrowProcessNumbered"/>
    <dgm:cxn modelId="{487FF6D7-1E82-1449-96FD-51D5D3883968}" type="presParOf" srcId="{67AA3D80-DB8F-5D40-9D81-E037869CF038}" destId="{95A38CCC-1B2A-5744-8E7E-76085677410B}" srcOrd="2" destOrd="0" presId="urn:microsoft.com/office/officeart/2016/7/layout/LinearArrowProcessNumbered"/>
    <dgm:cxn modelId="{9431DC7E-FC50-D344-8923-035FD02BCE6A}" type="presParOf" srcId="{3DFA24CF-114E-B640-A5D4-79AD0DAD4FDB}" destId="{73B0CC68-325F-E049-AA0D-D4CA77CEA0E7}" srcOrd="5" destOrd="0" presId="urn:microsoft.com/office/officeart/2016/7/layout/LinearArrowProcessNumbered"/>
    <dgm:cxn modelId="{B7ECDAA9-7F42-B94E-B729-AB92C45F803D}" type="presParOf" srcId="{3DFA24CF-114E-B640-A5D4-79AD0DAD4FDB}" destId="{85B3A9D7-6AC8-A045-8EE9-F6CE62A0A4F6}" srcOrd="6" destOrd="0" presId="urn:microsoft.com/office/officeart/2016/7/layout/LinearArrowProcessNumbered"/>
    <dgm:cxn modelId="{8F65356B-26F3-7944-85CE-30AC8C57D314}" type="presParOf" srcId="{85B3A9D7-6AC8-A045-8EE9-F6CE62A0A4F6}" destId="{00CE3838-9262-DF44-970F-328AF1C1FB44}" srcOrd="0" destOrd="0" presId="urn:microsoft.com/office/officeart/2016/7/layout/LinearArrowProcessNumbered"/>
    <dgm:cxn modelId="{413BFEF0-5CAB-FE48-A371-19227C480BE1}" type="presParOf" srcId="{85B3A9D7-6AC8-A045-8EE9-F6CE62A0A4F6}" destId="{59B4AB3B-1F8F-1F44-A3BC-3FFF23790748}" srcOrd="1" destOrd="0" presId="urn:microsoft.com/office/officeart/2016/7/layout/LinearArrowProcessNumbered"/>
    <dgm:cxn modelId="{08433A92-99E9-264C-BA09-1374780EB725}" type="presParOf" srcId="{59B4AB3B-1F8F-1F44-A3BC-3FFF23790748}" destId="{9D22D156-B053-FA4E-BBB9-855DF74FF53E}" srcOrd="0" destOrd="0" presId="urn:microsoft.com/office/officeart/2016/7/layout/LinearArrowProcessNumbered"/>
    <dgm:cxn modelId="{68E3A93F-96FD-D24F-ABB3-2F2562E6DE47}" type="presParOf" srcId="{59B4AB3B-1F8F-1F44-A3BC-3FFF23790748}" destId="{ECABE090-5AA7-594D-AFF5-B25CC55C7CF9}" srcOrd="1" destOrd="0" presId="urn:microsoft.com/office/officeart/2016/7/layout/LinearArrowProcessNumbered"/>
    <dgm:cxn modelId="{2A441501-57A8-7343-B21D-01C389CDD32C}" type="presParOf" srcId="{59B4AB3B-1F8F-1F44-A3BC-3FFF23790748}" destId="{88F6C307-8F84-874A-90CB-967119EC635F}" srcOrd="2" destOrd="0" presId="urn:microsoft.com/office/officeart/2016/7/layout/LinearArrowProcessNumbered"/>
    <dgm:cxn modelId="{9B6096FE-962E-CD43-A81F-E893E5704244}" type="presParOf" srcId="{59B4AB3B-1F8F-1F44-A3BC-3FFF23790748}" destId="{00FCACFE-83B4-9E49-9632-886CBE0AF0BB}" srcOrd="3" destOrd="0" presId="urn:microsoft.com/office/officeart/2016/7/layout/LinearArrowProcessNumbered"/>
    <dgm:cxn modelId="{8C76ECD9-4229-7447-A1A6-C958DC777848}" type="presParOf" srcId="{85B3A9D7-6AC8-A045-8EE9-F6CE62A0A4F6}" destId="{F5DB9A98-34FB-1D4C-860B-8F95123126A7}" srcOrd="2" destOrd="0" presId="urn:microsoft.com/office/officeart/2016/7/layout/LinearArrowProcessNumbered"/>
    <dgm:cxn modelId="{1EA5FD3C-FD60-8C46-8F51-C30B520C688E}" type="presParOf" srcId="{3DFA24CF-114E-B640-A5D4-79AD0DAD4FDB}" destId="{8A493A62-9C4D-8545-9960-90FB528A1C85}" srcOrd="7" destOrd="0" presId="urn:microsoft.com/office/officeart/2016/7/layout/LinearArrowProcessNumbered"/>
    <dgm:cxn modelId="{E485ACF7-B0CA-D74C-B3C2-8D18A43BD078}" type="presParOf" srcId="{3DFA24CF-114E-B640-A5D4-79AD0DAD4FDB}" destId="{874DC43C-0BE7-5F4E-9424-422B81A903D8}" srcOrd="8" destOrd="0" presId="urn:microsoft.com/office/officeart/2016/7/layout/LinearArrowProcessNumbered"/>
    <dgm:cxn modelId="{788564B8-97FE-B647-B33C-8AD2C438304D}" type="presParOf" srcId="{874DC43C-0BE7-5F4E-9424-422B81A903D8}" destId="{9AE4EAF3-6EEA-244B-BD59-1132080062E2}" srcOrd="0" destOrd="0" presId="urn:microsoft.com/office/officeart/2016/7/layout/LinearArrowProcessNumbered"/>
    <dgm:cxn modelId="{481551FB-0495-F643-8E7D-0CD288D992D5}" type="presParOf" srcId="{874DC43C-0BE7-5F4E-9424-422B81A903D8}" destId="{C1EDFAD2-CD99-4540-8EC4-A4F6B0E86C64}" srcOrd="1" destOrd="0" presId="urn:microsoft.com/office/officeart/2016/7/layout/LinearArrowProcessNumbered"/>
    <dgm:cxn modelId="{0D28B6A7-AF9E-D74F-824E-3D385B08E080}" type="presParOf" srcId="{C1EDFAD2-CD99-4540-8EC4-A4F6B0E86C64}" destId="{9289D5CD-F3BB-4F48-8C7E-D54575BEC39D}" srcOrd="0" destOrd="0" presId="urn:microsoft.com/office/officeart/2016/7/layout/LinearArrowProcessNumbered"/>
    <dgm:cxn modelId="{59BEB4A2-FE60-EB4C-9E54-756D80685E9D}" type="presParOf" srcId="{C1EDFAD2-CD99-4540-8EC4-A4F6B0E86C64}" destId="{98DB6C2F-427F-CD49-99DF-36B04826970F}" srcOrd="1" destOrd="0" presId="urn:microsoft.com/office/officeart/2016/7/layout/LinearArrowProcessNumbered"/>
    <dgm:cxn modelId="{67C93574-0D5A-6348-868A-E8A8381196B2}" type="presParOf" srcId="{C1EDFAD2-CD99-4540-8EC4-A4F6B0E86C64}" destId="{684D8CFE-B99F-DE42-A31C-21889641AD90}" srcOrd="2" destOrd="0" presId="urn:microsoft.com/office/officeart/2016/7/layout/LinearArrowProcessNumbered"/>
    <dgm:cxn modelId="{2C14E6CA-0FFD-4447-A466-6974564CB7BC}" type="presParOf" srcId="{C1EDFAD2-CD99-4540-8EC4-A4F6B0E86C64}" destId="{ED8B2165-498B-2D4E-ADBB-F1F4DDFF210E}" srcOrd="3" destOrd="0" presId="urn:microsoft.com/office/officeart/2016/7/layout/LinearArrowProcessNumbered"/>
    <dgm:cxn modelId="{11F011C0-9E51-3843-B005-7CC6CE27ACB1}" type="presParOf" srcId="{874DC43C-0BE7-5F4E-9424-422B81A903D8}" destId="{D4DA9495-1994-2F48-B676-1771A2825B65}"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43D6B5-BEA9-4A6F-8787-D69E27EB1626}"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2DE60E4C-55C7-42C6-94DF-3ECB1DE0B542}">
      <dgm:prSet/>
      <dgm:spPr/>
      <dgm:t>
        <a:bodyPr/>
        <a:lstStyle/>
        <a:p>
          <a:r>
            <a:rPr lang="en-US"/>
            <a:t>What is it? </a:t>
          </a:r>
        </a:p>
      </dgm:t>
    </dgm:pt>
    <dgm:pt modelId="{B69944EA-460A-453B-B124-BA3192F19DAF}" type="parTrans" cxnId="{81FEEBB8-5729-44F3-8B35-E0B86E74E1CB}">
      <dgm:prSet/>
      <dgm:spPr/>
      <dgm:t>
        <a:bodyPr/>
        <a:lstStyle/>
        <a:p>
          <a:endParaRPr lang="en-US"/>
        </a:p>
      </dgm:t>
    </dgm:pt>
    <dgm:pt modelId="{36D94665-26F4-4CA6-9E39-6F171991673B}" type="sibTrans" cxnId="{81FEEBB8-5729-44F3-8B35-E0B86E74E1CB}">
      <dgm:prSet/>
      <dgm:spPr/>
      <dgm:t>
        <a:bodyPr/>
        <a:lstStyle/>
        <a:p>
          <a:endParaRPr lang="en-US"/>
        </a:p>
      </dgm:t>
    </dgm:pt>
    <dgm:pt modelId="{5DE6A629-5A70-456B-B9CD-294A8C5210D2}">
      <dgm:prSet/>
      <dgm:spPr/>
      <dgm:t>
        <a:bodyPr/>
        <a:lstStyle/>
        <a:p>
          <a:r>
            <a:rPr lang="en-US" dirty="0"/>
            <a:t>Dual enrollment is an acceleration program that allows students to take </a:t>
          </a:r>
          <a:r>
            <a:rPr lang="en-US" u="sng" dirty="0"/>
            <a:t>postsecondary coursework </a:t>
          </a:r>
          <a:r>
            <a:rPr lang="en-US" u="none" dirty="0"/>
            <a:t>and </a:t>
          </a:r>
          <a:r>
            <a:rPr lang="en-US" u="sng" dirty="0"/>
            <a:t>simultaneously earn credit</a:t>
          </a:r>
          <a:r>
            <a:rPr lang="en-US" u="none" dirty="0"/>
            <a:t> </a:t>
          </a:r>
          <a:r>
            <a:rPr lang="en-US" dirty="0"/>
            <a:t>toward a high school diploma, a career certificate, an industry certification, or an associate or baccalaureate degree at a Florida public or eligible private institution.</a:t>
          </a:r>
        </a:p>
      </dgm:t>
    </dgm:pt>
    <dgm:pt modelId="{DEF89115-943F-4321-814F-92C2F53F6271}" type="parTrans" cxnId="{6CF36DF3-0CCF-4351-8E07-AD07EAF492E1}">
      <dgm:prSet/>
      <dgm:spPr/>
      <dgm:t>
        <a:bodyPr/>
        <a:lstStyle/>
        <a:p>
          <a:endParaRPr lang="en-US"/>
        </a:p>
      </dgm:t>
    </dgm:pt>
    <dgm:pt modelId="{56590ED1-E9AE-4D3B-97CC-7C09F03BA011}" type="sibTrans" cxnId="{6CF36DF3-0CCF-4351-8E07-AD07EAF492E1}">
      <dgm:prSet/>
      <dgm:spPr/>
      <dgm:t>
        <a:bodyPr/>
        <a:lstStyle/>
        <a:p>
          <a:endParaRPr lang="en-US"/>
        </a:p>
      </dgm:t>
    </dgm:pt>
    <dgm:pt modelId="{9A8CD28D-A427-4C92-A446-9E908F313AA3}">
      <dgm:prSet/>
      <dgm:spPr/>
      <dgm:t>
        <a:bodyPr/>
        <a:lstStyle/>
        <a:p>
          <a:r>
            <a:rPr lang="en-US"/>
            <a:t>Am I eligible?</a:t>
          </a:r>
        </a:p>
      </dgm:t>
    </dgm:pt>
    <dgm:pt modelId="{0714710E-CB47-4778-B839-62D85BF98097}" type="parTrans" cxnId="{57BF9FDB-2D5F-486F-8DAE-A374516CA532}">
      <dgm:prSet/>
      <dgm:spPr/>
      <dgm:t>
        <a:bodyPr/>
        <a:lstStyle/>
        <a:p>
          <a:endParaRPr lang="en-US"/>
        </a:p>
      </dgm:t>
    </dgm:pt>
    <dgm:pt modelId="{88EB6C47-8D29-45DF-8FD5-7F3948E62754}" type="sibTrans" cxnId="{57BF9FDB-2D5F-486F-8DAE-A374516CA532}">
      <dgm:prSet/>
      <dgm:spPr/>
      <dgm:t>
        <a:bodyPr/>
        <a:lstStyle/>
        <a:p>
          <a:endParaRPr lang="en-US"/>
        </a:p>
      </dgm:t>
    </dgm:pt>
    <dgm:pt modelId="{B8C96C80-C42A-42A5-8A50-81EFB4AEBA93}">
      <dgm:prSet/>
      <dgm:spPr/>
      <dgm:t>
        <a:bodyPr/>
        <a:lstStyle/>
        <a:p>
          <a:r>
            <a:rPr lang="en-US" dirty="0"/>
            <a:t>Must be enrolled in a Florida high school. </a:t>
          </a:r>
        </a:p>
      </dgm:t>
    </dgm:pt>
    <dgm:pt modelId="{FC9C33EF-8887-4370-A3F1-BA357D99766A}" type="parTrans" cxnId="{04534920-A0C8-481D-A16A-C3DAA53DEB6E}">
      <dgm:prSet/>
      <dgm:spPr/>
      <dgm:t>
        <a:bodyPr/>
        <a:lstStyle/>
        <a:p>
          <a:endParaRPr lang="en-US"/>
        </a:p>
      </dgm:t>
    </dgm:pt>
    <dgm:pt modelId="{1FF9F4AC-403A-4292-A903-AC0218A77A7A}" type="sibTrans" cxnId="{04534920-A0C8-481D-A16A-C3DAA53DEB6E}">
      <dgm:prSet/>
      <dgm:spPr/>
      <dgm:t>
        <a:bodyPr/>
        <a:lstStyle/>
        <a:p>
          <a:endParaRPr lang="en-US"/>
        </a:p>
      </dgm:t>
    </dgm:pt>
    <dgm:pt modelId="{016128DA-199F-436F-AB01-2517BE0EF8BD}">
      <dgm:prSet/>
      <dgm:spPr/>
      <dgm:t>
        <a:bodyPr/>
        <a:lstStyle/>
        <a:p>
          <a:r>
            <a:rPr lang="en-US"/>
            <a:t>How much does it cost?</a:t>
          </a:r>
        </a:p>
      </dgm:t>
    </dgm:pt>
    <dgm:pt modelId="{AEA91B61-B457-4BE0-B6BB-8D18B80C0937}" type="parTrans" cxnId="{670CA0F6-54C0-4057-B7FF-91079EFB461B}">
      <dgm:prSet/>
      <dgm:spPr/>
      <dgm:t>
        <a:bodyPr/>
        <a:lstStyle/>
        <a:p>
          <a:endParaRPr lang="en-US"/>
        </a:p>
      </dgm:t>
    </dgm:pt>
    <dgm:pt modelId="{7161BD8A-C505-4DF1-BB24-71A40764A620}" type="sibTrans" cxnId="{670CA0F6-54C0-4057-B7FF-91079EFB461B}">
      <dgm:prSet/>
      <dgm:spPr/>
      <dgm:t>
        <a:bodyPr/>
        <a:lstStyle/>
        <a:p>
          <a:endParaRPr lang="en-US"/>
        </a:p>
      </dgm:t>
    </dgm:pt>
    <dgm:pt modelId="{881CC23F-996A-4FE3-AAD1-09A89C3C05F5}">
      <dgm:prSet/>
      <dgm:spPr/>
      <dgm:t>
        <a:bodyPr/>
        <a:lstStyle/>
        <a:p>
          <a:r>
            <a:rPr lang="en-US" dirty="0"/>
            <a:t>FREE! If you meet the criteria and enroll in DE while in high school, you can earn college credits free of cost.</a:t>
          </a:r>
        </a:p>
      </dgm:t>
    </dgm:pt>
    <dgm:pt modelId="{0776B885-310C-49E7-9553-CE2CCDB731D8}" type="parTrans" cxnId="{B0E067CA-E76A-4D78-8D42-9C807124960B}">
      <dgm:prSet/>
      <dgm:spPr/>
      <dgm:t>
        <a:bodyPr/>
        <a:lstStyle/>
        <a:p>
          <a:endParaRPr lang="en-US"/>
        </a:p>
      </dgm:t>
    </dgm:pt>
    <dgm:pt modelId="{CC693A1F-FB24-4821-A2EE-2060D3475288}" type="sibTrans" cxnId="{B0E067CA-E76A-4D78-8D42-9C807124960B}">
      <dgm:prSet/>
      <dgm:spPr/>
      <dgm:t>
        <a:bodyPr/>
        <a:lstStyle/>
        <a:p>
          <a:endParaRPr lang="en-US"/>
        </a:p>
      </dgm:t>
    </dgm:pt>
    <dgm:pt modelId="{39461ED4-0045-4356-B165-8818A31B80CD}">
      <dgm:prSet/>
      <dgm:spPr/>
      <dgm:t>
        <a:bodyPr/>
        <a:lstStyle/>
        <a:p>
          <a:r>
            <a:rPr lang="en-US" dirty="0"/>
            <a:t>3.0 unweighted GPA and college ready test scores are required.</a:t>
          </a:r>
        </a:p>
      </dgm:t>
    </dgm:pt>
    <dgm:pt modelId="{47C10A7F-66CB-4E58-8A23-AD21FB274F89}" type="parTrans" cxnId="{26C7F46B-67CF-4E1F-84A0-782510ADBAE3}">
      <dgm:prSet/>
      <dgm:spPr/>
    </dgm:pt>
    <dgm:pt modelId="{BBF9C5B8-9220-4759-B2C8-43B5B5CC168D}" type="sibTrans" cxnId="{26C7F46B-67CF-4E1F-84A0-782510ADBAE3}">
      <dgm:prSet/>
      <dgm:spPr/>
    </dgm:pt>
    <dgm:pt modelId="{7D5F1760-F06A-3C40-9DDD-5DA5026C7831}" type="pres">
      <dgm:prSet presAssocID="{ED43D6B5-BEA9-4A6F-8787-D69E27EB1626}" presName="linear" presStyleCnt="0">
        <dgm:presLayoutVars>
          <dgm:dir/>
          <dgm:animLvl val="lvl"/>
          <dgm:resizeHandles val="exact"/>
        </dgm:presLayoutVars>
      </dgm:prSet>
      <dgm:spPr/>
    </dgm:pt>
    <dgm:pt modelId="{82EC32F7-47FE-524B-9F06-6C555839AB69}" type="pres">
      <dgm:prSet presAssocID="{2DE60E4C-55C7-42C6-94DF-3ECB1DE0B542}" presName="parentLin" presStyleCnt="0"/>
      <dgm:spPr/>
    </dgm:pt>
    <dgm:pt modelId="{9F8CD9DC-74DF-B048-8869-777EE7873E9E}" type="pres">
      <dgm:prSet presAssocID="{2DE60E4C-55C7-42C6-94DF-3ECB1DE0B542}" presName="parentLeftMargin" presStyleLbl="node1" presStyleIdx="0" presStyleCnt="3"/>
      <dgm:spPr/>
    </dgm:pt>
    <dgm:pt modelId="{DC3D080F-31D7-9C4B-8BB2-5C8C1735FB5B}" type="pres">
      <dgm:prSet presAssocID="{2DE60E4C-55C7-42C6-94DF-3ECB1DE0B542}" presName="parentText" presStyleLbl="node1" presStyleIdx="0" presStyleCnt="3">
        <dgm:presLayoutVars>
          <dgm:chMax val="0"/>
          <dgm:bulletEnabled val="1"/>
        </dgm:presLayoutVars>
      </dgm:prSet>
      <dgm:spPr/>
    </dgm:pt>
    <dgm:pt modelId="{3A310AEB-1DF6-8D4A-97B4-C5885170A371}" type="pres">
      <dgm:prSet presAssocID="{2DE60E4C-55C7-42C6-94DF-3ECB1DE0B542}" presName="negativeSpace" presStyleCnt="0"/>
      <dgm:spPr/>
    </dgm:pt>
    <dgm:pt modelId="{F4FBEAB1-D327-7E41-A9CA-799F623F8BCD}" type="pres">
      <dgm:prSet presAssocID="{2DE60E4C-55C7-42C6-94DF-3ECB1DE0B542}" presName="childText" presStyleLbl="conFgAcc1" presStyleIdx="0" presStyleCnt="3">
        <dgm:presLayoutVars>
          <dgm:bulletEnabled val="1"/>
        </dgm:presLayoutVars>
      </dgm:prSet>
      <dgm:spPr/>
    </dgm:pt>
    <dgm:pt modelId="{2857D4B1-73EA-6D4F-891D-8B8489DF34FB}" type="pres">
      <dgm:prSet presAssocID="{36D94665-26F4-4CA6-9E39-6F171991673B}" presName="spaceBetweenRectangles" presStyleCnt="0"/>
      <dgm:spPr/>
    </dgm:pt>
    <dgm:pt modelId="{A7D388F6-B928-B145-9377-3750CE3E7FDE}" type="pres">
      <dgm:prSet presAssocID="{9A8CD28D-A427-4C92-A446-9E908F313AA3}" presName="parentLin" presStyleCnt="0"/>
      <dgm:spPr/>
    </dgm:pt>
    <dgm:pt modelId="{04B3774C-6E0B-CD43-8C85-F11CE0EDA289}" type="pres">
      <dgm:prSet presAssocID="{9A8CD28D-A427-4C92-A446-9E908F313AA3}" presName="parentLeftMargin" presStyleLbl="node1" presStyleIdx="0" presStyleCnt="3"/>
      <dgm:spPr/>
    </dgm:pt>
    <dgm:pt modelId="{E5B95F29-3098-F04D-8AAF-02189B35B5C7}" type="pres">
      <dgm:prSet presAssocID="{9A8CD28D-A427-4C92-A446-9E908F313AA3}" presName="parentText" presStyleLbl="node1" presStyleIdx="1" presStyleCnt="3">
        <dgm:presLayoutVars>
          <dgm:chMax val="0"/>
          <dgm:bulletEnabled val="1"/>
        </dgm:presLayoutVars>
      </dgm:prSet>
      <dgm:spPr/>
    </dgm:pt>
    <dgm:pt modelId="{08FB2E8F-F653-DF42-ACCB-4FB83C1DCD42}" type="pres">
      <dgm:prSet presAssocID="{9A8CD28D-A427-4C92-A446-9E908F313AA3}" presName="negativeSpace" presStyleCnt="0"/>
      <dgm:spPr/>
    </dgm:pt>
    <dgm:pt modelId="{21D22008-3E46-054C-9594-F14EF18E6884}" type="pres">
      <dgm:prSet presAssocID="{9A8CD28D-A427-4C92-A446-9E908F313AA3}" presName="childText" presStyleLbl="conFgAcc1" presStyleIdx="1" presStyleCnt="3">
        <dgm:presLayoutVars>
          <dgm:bulletEnabled val="1"/>
        </dgm:presLayoutVars>
      </dgm:prSet>
      <dgm:spPr/>
    </dgm:pt>
    <dgm:pt modelId="{8FE6BF83-D53E-8045-8DD2-6DA15258233F}" type="pres">
      <dgm:prSet presAssocID="{88EB6C47-8D29-45DF-8FD5-7F3948E62754}" presName="spaceBetweenRectangles" presStyleCnt="0"/>
      <dgm:spPr/>
    </dgm:pt>
    <dgm:pt modelId="{8C8F75CF-D44D-0F40-B2F8-3C480D91DF25}" type="pres">
      <dgm:prSet presAssocID="{016128DA-199F-436F-AB01-2517BE0EF8BD}" presName="parentLin" presStyleCnt="0"/>
      <dgm:spPr/>
    </dgm:pt>
    <dgm:pt modelId="{DA006664-1B26-0341-9982-B424F66C3FDC}" type="pres">
      <dgm:prSet presAssocID="{016128DA-199F-436F-AB01-2517BE0EF8BD}" presName="parentLeftMargin" presStyleLbl="node1" presStyleIdx="1" presStyleCnt="3"/>
      <dgm:spPr/>
    </dgm:pt>
    <dgm:pt modelId="{C7068F7C-DD10-0746-89FE-2F7577F5AAB8}" type="pres">
      <dgm:prSet presAssocID="{016128DA-199F-436F-AB01-2517BE0EF8BD}" presName="parentText" presStyleLbl="node1" presStyleIdx="2" presStyleCnt="3">
        <dgm:presLayoutVars>
          <dgm:chMax val="0"/>
          <dgm:bulletEnabled val="1"/>
        </dgm:presLayoutVars>
      </dgm:prSet>
      <dgm:spPr/>
    </dgm:pt>
    <dgm:pt modelId="{6D99A4E4-E898-9A4D-BD48-A2D71CFA15AC}" type="pres">
      <dgm:prSet presAssocID="{016128DA-199F-436F-AB01-2517BE0EF8BD}" presName="negativeSpace" presStyleCnt="0"/>
      <dgm:spPr/>
    </dgm:pt>
    <dgm:pt modelId="{C516DE19-C51A-514B-BA6A-7D9597B043CD}" type="pres">
      <dgm:prSet presAssocID="{016128DA-199F-436F-AB01-2517BE0EF8BD}" presName="childText" presStyleLbl="conFgAcc1" presStyleIdx="2" presStyleCnt="3">
        <dgm:presLayoutVars>
          <dgm:bulletEnabled val="1"/>
        </dgm:presLayoutVars>
      </dgm:prSet>
      <dgm:spPr/>
    </dgm:pt>
  </dgm:ptLst>
  <dgm:cxnLst>
    <dgm:cxn modelId="{04534920-A0C8-481D-A16A-C3DAA53DEB6E}" srcId="{9A8CD28D-A427-4C92-A446-9E908F313AA3}" destId="{B8C96C80-C42A-42A5-8A50-81EFB4AEBA93}" srcOrd="0" destOrd="0" parTransId="{FC9C33EF-8887-4370-A3F1-BA357D99766A}" sibTransId="{1FF9F4AC-403A-4292-A903-AC0218A77A7A}"/>
    <dgm:cxn modelId="{07BBDE45-F566-2745-AECD-841C9039E544}" type="presOf" srcId="{9A8CD28D-A427-4C92-A446-9E908F313AA3}" destId="{E5B95F29-3098-F04D-8AAF-02189B35B5C7}" srcOrd="1" destOrd="0" presId="urn:microsoft.com/office/officeart/2005/8/layout/list1"/>
    <dgm:cxn modelId="{26C7F46B-67CF-4E1F-84A0-782510ADBAE3}" srcId="{9A8CD28D-A427-4C92-A446-9E908F313AA3}" destId="{39461ED4-0045-4356-B165-8818A31B80CD}" srcOrd="1" destOrd="0" parTransId="{47C10A7F-66CB-4E58-8A23-AD21FB274F89}" sibTransId="{BBF9C5B8-9220-4759-B2C8-43B5B5CC168D}"/>
    <dgm:cxn modelId="{17D42270-B239-9C4E-82BD-589FA2DCACA3}" type="presOf" srcId="{881CC23F-996A-4FE3-AAD1-09A89C3C05F5}" destId="{C516DE19-C51A-514B-BA6A-7D9597B043CD}" srcOrd="0" destOrd="0" presId="urn:microsoft.com/office/officeart/2005/8/layout/list1"/>
    <dgm:cxn modelId="{1E578D8B-0C66-A149-866A-72D2296E43FC}" type="presOf" srcId="{2DE60E4C-55C7-42C6-94DF-3ECB1DE0B542}" destId="{DC3D080F-31D7-9C4B-8BB2-5C8C1735FB5B}" srcOrd="1" destOrd="0" presId="urn:microsoft.com/office/officeart/2005/8/layout/list1"/>
    <dgm:cxn modelId="{D376AA90-6663-44AE-8598-22D030C49B32}" type="presOf" srcId="{39461ED4-0045-4356-B165-8818A31B80CD}" destId="{21D22008-3E46-054C-9594-F14EF18E6884}" srcOrd="0" destOrd="1" presId="urn:microsoft.com/office/officeart/2005/8/layout/list1"/>
    <dgm:cxn modelId="{E33AB8A0-85E9-7743-841B-F267334491E2}" type="presOf" srcId="{B8C96C80-C42A-42A5-8A50-81EFB4AEBA93}" destId="{21D22008-3E46-054C-9594-F14EF18E6884}" srcOrd="0" destOrd="0" presId="urn:microsoft.com/office/officeart/2005/8/layout/list1"/>
    <dgm:cxn modelId="{644909A8-3010-B840-831C-92B3A7F8B3EF}" type="presOf" srcId="{ED43D6B5-BEA9-4A6F-8787-D69E27EB1626}" destId="{7D5F1760-F06A-3C40-9DDD-5DA5026C7831}" srcOrd="0" destOrd="0" presId="urn:microsoft.com/office/officeart/2005/8/layout/list1"/>
    <dgm:cxn modelId="{81FEEBB8-5729-44F3-8B35-E0B86E74E1CB}" srcId="{ED43D6B5-BEA9-4A6F-8787-D69E27EB1626}" destId="{2DE60E4C-55C7-42C6-94DF-3ECB1DE0B542}" srcOrd="0" destOrd="0" parTransId="{B69944EA-460A-453B-B124-BA3192F19DAF}" sibTransId="{36D94665-26F4-4CA6-9E39-6F171991673B}"/>
    <dgm:cxn modelId="{42BA85BE-ABCA-7E4F-ABA0-3B1CA953FED4}" type="presOf" srcId="{016128DA-199F-436F-AB01-2517BE0EF8BD}" destId="{C7068F7C-DD10-0746-89FE-2F7577F5AAB8}" srcOrd="1" destOrd="0" presId="urn:microsoft.com/office/officeart/2005/8/layout/list1"/>
    <dgm:cxn modelId="{B0E067CA-E76A-4D78-8D42-9C807124960B}" srcId="{016128DA-199F-436F-AB01-2517BE0EF8BD}" destId="{881CC23F-996A-4FE3-AAD1-09A89C3C05F5}" srcOrd="0" destOrd="0" parTransId="{0776B885-310C-49E7-9553-CE2CCDB731D8}" sibTransId="{CC693A1F-FB24-4821-A2EE-2060D3475288}"/>
    <dgm:cxn modelId="{A0DF7AD6-1399-7246-8425-E853562390A9}" type="presOf" srcId="{9A8CD28D-A427-4C92-A446-9E908F313AA3}" destId="{04B3774C-6E0B-CD43-8C85-F11CE0EDA289}" srcOrd="0" destOrd="0" presId="urn:microsoft.com/office/officeart/2005/8/layout/list1"/>
    <dgm:cxn modelId="{57BF9FDB-2D5F-486F-8DAE-A374516CA532}" srcId="{ED43D6B5-BEA9-4A6F-8787-D69E27EB1626}" destId="{9A8CD28D-A427-4C92-A446-9E908F313AA3}" srcOrd="1" destOrd="0" parTransId="{0714710E-CB47-4778-B839-62D85BF98097}" sibTransId="{88EB6C47-8D29-45DF-8FD5-7F3948E62754}"/>
    <dgm:cxn modelId="{B45064E2-530A-4449-920D-EA2E23414BBC}" type="presOf" srcId="{016128DA-199F-436F-AB01-2517BE0EF8BD}" destId="{DA006664-1B26-0341-9982-B424F66C3FDC}" srcOrd="0" destOrd="0" presId="urn:microsoft.com/office/officeart/2005/8/layout/list1"/>
    <dgm:cxn modelId="{6CF36DF3-0CCF-4351-8E07-AD07EAF492E1}" srcId="{2DE60E4C-55C7-42C6-94DF-3ECB1DE0B542}" destId="{5DE6A629-5A70-456B-B9CD-294A8C5210D2}" srcOrd="0" destOrd="0" parTransId="{DEF89115-943F-4321-814F-92C2F53F6271}" sibTransId="{56590ED1-E9AE-4D3B-97CC-7C09F03BA011}"/>
    <dgm:cxn modelId="{670CA0F6-54C0-4057-B7FF-91079EFB461B}" srcId="{ED43D6B5-BEA9-4A6F-8787-D69E27EB1626}" destId="{016128DA-199F-436F-AB01-2517BE0EF8BD}" srcOrd="2" destOrd="0" parTransId="{AEA91B61-B457-4BE0-B6BB-8D18B80C0937}" sibTransId="{7161BD8A-C505-4DF1-BB24-71A40764A620}"/>
    <dgm:cxn modelId="{5E874DF7-97B4-F64B-A90D-7B79B878E382}" type="presOf" srcId="{2DE60E4C-55C7-42C6-94DF-3ECB1DE0B542}" destId="{9F8CD9DC-74DF-B048-8869-777EE7873E9E}" srcOrd="0" destOrd="0" presId="urn:microsoft.com/office/officeart/2005/8/layout/list1"/>
    <dgm:cxn modelId="{C75CDFFD-0A39-5E41-97E0-366D5A647AF4}" type="presOf" srcId="{5DE6A629-5A70-456B-B9CD-294A8C5210D2}" destId="{F4FBEAB1-D327-7E41-A9CA-799F623F8BCD}" srcOrd="0" destOrd="0" presId="urn:microsoft.com/office/officeart/2005/8/layout/list1"/>
    <dgm:cxn modelId="{DAF21E14-0BAE-4041-9E21-C082E67CBE5C}" type="presParOf" srcId="{7D5F1760-F06A-3C40-9DDD-5DA5026C7831}" destId="{82EC32F7-47FE-524B-9F06-6C555839AB69}" srcOrd="0" destOrd="0" presId="urn:microsoft.com/office/officeart/2005/8/layout/list1"/>
    <dgm:cxn modelId="{355C13FD-D54C-C54A-9581-9CA3391D2C26}" type="presParOf" srcId="{82EC32F7-47FE-524B-9F06-6C555839AB69}" destId="{9F8CD9DC-74DF-B048-8869-777EE7873E9E}" srcOrd="0" destOrd="0" presId="urn:microsoft.com/office/officeart/2005/8/layout/list1"/>
    <dgm:cxn modelId="{E68DC5CF-7646-5D4C-B5E0-027DB62391C5}" type="presParOf" srcId="{82EC32F7-47FE-524B-9F06-6C555839AB69}" destId="{DC3D080F-31D7-9C4B-8BB2-5C8C1735FB5B}" srcOrd="1" destOrd="0" presId="urn:microsoft.com/office/officeart/2005/8/layout/list1"/>
    <dgm:cxn modelId="{E96958A8-0D6A-B24C-9E65-E19652A9C26D}" type="presParOf" srcId="{7D5F1760-F06A-3C40-9DDD-5DA5026C7831}" destId="{3A310AEB-1DF6-8D4A-97B4-C5885170A371}" srcOrd="1" destOrd="0" presId="urn:microsoft.com/office/officeart/2005/8/layout/list1"/>
    <dgm:cxn modelId="{2CDCE4FC-0922-874C-A86F-8142E2A4797A}" type="presParOf" srcId="{7D5F1760-F06A-3C40-9DDD-5DA5026C7831}" destId="{F4FBEAB1-D327-7E41-A9CA-799F623F8BCD}" srcOrd="2" destOrd="0" presId="urn:microsoft.com/office/officeart/2005/8/layout/list1"/>
    <dgm:cxn modelId="{77A2F764-5738-8C4B-8AA3-DD793FD26E61}" type="presParOf" srcId="{7D5F1760-F06A-3C40-9DDD-5DA5026C7831}" destId="{2857D4B1-73EA-6D4F-891D-8B8489DF34FB}" srcOrd="3" destOrd="0" presId="urn:microsoft.com/office/officeart/2005/8/layout/list1"/>
    <dgm:cxn modelId="{F0384BD6-5C4F-3447-A929-8DC3C558F1A5}" type="presParOf" srcId="{7D5F1760-F06A-3C40-9DDD-5DA5026C7831}" destId="{A7D388F6-B928-B145-9377-3750CE3E7FDE}" srcOrd="4" destOrd="0" presId="urn:microsoft.com/office/officeart/2005/8/layout/list1"/>
    <dgm:cxn modelId="{F9790BD5-E25A-0E40-8584-6B2ED0B839CD}" type="presParOf" srcId="{A7D388F6-B928-B145-9377-3750CE3E7FDE}" destId="{04B3774C-6E0B-CD43-8C85-F11CE0EDA289}" srcOrd="0" destOrd="0" presId="urn:microsoft.com/office/officeart/2005/8/layout/list1"/>
    <dgm:cxn modelId="{8D93F4E6-A720-A94B-8165-5BA117873926}" type="presParOf" srcId="{A7D388F6-B928-B145-9377-3750CE3E7FDE}" destId="{E5B95F29-3098-F04D-8AAF-02189B35B5C7}" srcOrd="1" destOrd="0" presId="urn:microsoft.com/office/officeart/2005/8/layout/list1"/>
    <dgm:cxn modelId="{C5404950-1386-694D-BEE6-D10DFA3A7955}" type="presParOf" srcId="{7D5F1760-F06A-3C40-9DDD-5DA5026C7831}" destId="{08FB2E8F-F653-DF42-ACCB-4FB83C1DCD42}" srcOrd="5" destOrd="0" presId="urn:microsoft.com/office/officeart/2005/8/layout/list1"/>
    <dgm:cxn modelId="{9E03D911-5D87-024D-B819-04272C4A2A1F}" type="presParOf" srcId="{7D5F1760-F06A-3C40-9DDD-5DA5026C7831}" destId="{21D22008-3E46-054C-9594-F14EF18E6884}" srcOrd="6" destOrd="0" presId="urn:microsoft.com/office/officeart/2005/8/layout/list1"/>
    <dgm:cxn modelId="{3ED2CB6F-2CC9-4845-B695-7C66F6B748D7}" type="presParOf" srcId="{7D5F1760-F06A-3C40-9DDD-5DA5026C7831}" destId="{8FE6BF83-D53E-8045-8DD2-6DA15258233F}" srcOrd="7" destOrd="0" presId="urn:microsoft.com/office/officeart/2005/8/layout/list1"/>
    <dgm:cxn modelId="{3E64E0E8-66C5-C940-BF7A-037F62726660}" type="presParOf" srcId="{7D5F1760-F06A-3C40-9DDD-5DA5026C7831}" destId="{8C8F75CF-D44D-0F40-B2F8-3C480D91DF25}" srcOrd="8" destOrd="0" presId="urn:microsoft.com/office/officeart/2005/8/layout/list1"/>
    <dgm:cxn modelId="{321C80CA-BD07-1A4D-A7D7-98331FE8B9DA}" type="presParOf" srcId="{8C8F75CF-D44D-0F40-B2F8-3C480D91DF25}" destId="{DA006664-1B26-0341-9982-B424F66C3FDC}" srcOrd="0" destOrd="0" presId="urn:microsoft.com/office/officeart/2005/8/layout/list1"/>
    <dgm:cxn modelId="{CEDD8C6F-1931-FA46-B43D-0A950BEAC9C9}" type="presParOf" srcId="{8C8F75CF-D44D-0F40-B2F8-3C480D91DF25}" destId="{C7068F7C-DD10-0746-89FE-2F7577F5AAB8}" srcOrd="1" destOrd="0" presId="urn:microsoft.com/office/officeart/2005/8/layout/list1"/>
    <dgm:cxn modelId="{94F8D978-F362-7546-A718-09E5944BE003}" type="presParOf" srcId="{7D5F1760-F06A-3C40-9DDD-5DA5026C7831}" destId="{6D99A4E4-E898-9A4D-BD48-A2D71CFA15AC}" srcOrd="9" destOrd="0" presId="urn:microsoft.com/office/officeart/2005/8/layout/list1"/>
    <dgm:cxn modelId="{41E53736-6CD9-D34F-94D0-94F66D0CB4E5}" type="presParOf" srcId="{7D5F1760-F06A-3C40-9DDD-5DA5026C7831}" destId="{C516DE19-C51A-514B-BA6A-7D9597B043C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43D6B5-BEA9-4A6F-8787-D69E27EB1626}"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2DE60E4C-55C7-42C6-94DF-3ECB1DE0B542}">
      <dgm:prSet/>
      <dgm:spPr>
        <a:solidFill>
          <a:schemeClr val="accent6">
            <a:lumMod val="75000"/>
          </a:schemeClr>
        </a:solidFill>
      </dgm:spPr>
      <dgm:t>
        <a:bodyPr/>
        <a:lstStyle/>
        <a:p>
          <a:r>
            <a:rPr lang="en-US"/>
            <a:t>What is it? </a:t>
          </a:r>
        </a:p>
      </dgm:t>
    </dgm:pt>
    <dgm:pt modelId="{B69944EA-460A-453B-B124-BA3192F19DAF}" type="parTrans" cxnId="{81FEEBB8-5729-44F3-8B35-E0B86E74E1CB}">
      <dgm:prSet/>
      <dgm:spPr/>
      <dgm:t>
        <a:bodyPr/>
        <a:lstStyle/>
        <a:p>
          <a:endParaRPr lang="en-US"/>
        </a:p>
      </dgm:t>
    </dgm:pt>
    <dgm:pt modelId="{36D94665-26F4-4CA6-9E39-6F171991673B}" type="sibTrans" cxnId="{81FEEBB8-5729-44F3-8B35-E0B86E74E1CB}">
      <dgm:prSet/>
      <dgm:spPr/>
      <dgm:t>
        <a:bodyPr/>
        <a:lstStyle/>
        <a:p>
          <a:endParaRPr lang="en-US"/>
        </a:p>
      </dgm:t>
    </dgm:pt>
    <dgm:pt modelId="{5DE6A629-5A70-456B-B9CD-294A8C5210D2}">
      <dgm:prSet/>
      <dgm:spPr/>
      <dgm:t>
        <a:bodyPr/>
        <a:lstStyle/>
        <a:p>
          <a:r>
            <a:rPr lang="en-US" dirty="0"/>
            <a:t>An AP course is a college-level learning experience designed for high school students entering grades 9-12.  You earn additional GPA credits for passing AP courses (0.08+ credit per class).</a:t>
          </a:r>
        </a:p>
      </dgm:t>
    </dgm:pt>
    <dgm:pt modelId="{DEF89115-943F-4321-814F-92C2F53F6271}" type="parTrans" cxnId="{6CF36DF3-0CCF-4351-8E07-AD07EAF492E1}">
      <dgm:prSet/>
      <dgm:spPr/>
      <dgm:t>
        <a:bodyPr/>
        <a:lstStyle/>
        <a:p>
          <a:endParaRPr lang="en-US"/>
        </a:p>
      </dgm:t>
    </dgm:pt>
    <dgm:pt modelId="{56590ED1-E9AE-4D3B-97CC-7C09F03BA011}" type="sibTrans" cxnId="{6CF36DF3-0CCF-4351-8E07-AD07EAF492E1}">
      <dgm:prSet/>
      <dgm:spPr/>
      <dgm:t>
        <a:bodyPr/>
        <a:lstStyle/>
        <a:p>
          <a:endParaRPr lang="en-US"/>
        </a:p>
      </dgm:t>
    </dgm:pt>
    <dgm:pt modelId="{9A8CD28D-A427-4C92-A446-9E908F313AA3}">
      <dgm:prSet/>
      <dgm:spPr>
        <a:solidFill>
          <a:schemeClr val="accent6">
            <a:lumMod val="75000"/>
          </a:schemeClr>
        </a:solidFill>
      </dgm:spPr>
      <dgm:t>
        <a:bodyPr/>
        <a:lstStyle/>
        <a:p>
          <a:r>
            <a:rPr lang="en-US"/>
            <a:t>Am I eligible?</a:t>
          </a:r>
        </a:p>
      </dgm:t>
    </dgm:pt>
    <dgm:pt modelId="{0714710E-CB47-4778-B839-62D85BF98097}" type="parTrans" cxnId="{57BF9FDB-2D5F-486F-8DAE-A374516CA532}">
      <dgm:prSet/>
      <dgm:spPr/>
      <dgm:t>
        <a:bodyPr/>
        <a:lstStyle/>
        <a:p>
          <a:endParaRPr lang="en-US"/>
        </a:p>
      </dgm:t>
    </dgm:pt>
    <dgm:pt modelId="{88EB6C47-8D29-45DF-8FD5-7F3948E62754}" type="sibTrans" cxnId="{57BF9FDB-2D5F-486F-8DAE-A374516CA532}">
      <dgm:prSet/>
      <dgm:spPr/>
      <dgm:t>
        <a:bodyPr/>
        <a:lstStyle/>
        <a:p>
          <a:endParaRPr lang="en-US"/>
        </a:p>
      </dgm:t>
    </dgm:pt>
    <dgm:pt modelId="{B8C96C80-C42A-42A5-8A50-81EFB4AEBA93}">
      <dgm:prSet/>
      <dgm:spPr/>
      <dgm:t>
        <a:bodyPr/>
        <a:lstStyle/>
        <a:p>
          <a:r>
            <a:rPr lang="en-US" dirty="0"/>
            <a:t>Based on academic success &amp; teacher recommendations, Level 4-5 on FSA, taken prerequisites (if applicable)</a:t>
          </a:r>
        </a:p>
      </dgm:t>
    </dgm:pt>
    <dgm:pt modelId="{FC9C33EF-8887-4370-A3F1-BA357D99766A}" type="parTrans" cxnId="{04534920-A0C8-481D-A16A-C3DAA53DEB6E}">
      <dgm:prSet/>
      <dgm:spPr/>
      <dgm:t>
        <a:bodyPr/>
        <a:lstStyle/>
        <a:p>
          <a:endParaRPr lang="en-US"/>
        </a:p>
      </dgm:t>
    </dgm:pt>
    <dgm:pt modelId="{1FF9F4AC-403A-4292-A903-AC0218A77A7A}" type="sibTrans" cxnId="{04534920-A0C8-481D-A16A-C3DAA53DEB6E}">
      <dgm:prSet/>
      <dgm:spPr/>
      <dgm:t>
        <a:bodyPr/>
        <a:lstStyle/>
        <a:p>
          <a:endParaRPr lang="en-US"/>
        </a:p>
      </dgm:t>
    </dgm:pt>
    <dgm:pt modelId="{016128DA-199F-436F-AB01-2517BE0EF8BD}">
      <dgm:prSet/>
      <dgm:spPr>
        <a:solidFill>
          <a:schemeClr val="accent6">
            <a:lumMod val="75000"/>
          </a:schemeClr>
        </a:solidFill>
      </dgm:spPr>
      <dgm:t>
        <a:bodyPr/>
        <a:lstStyle/>
        <a:p>
          <a:r>
            <a:rPr lang="en-US" dirty="0"/>
            <a:t>How do I earn college credit?</a:t>
          </a:r>
        </a:p>
      </dgm:t>
    </dgm:pt>
    <dgm:pt modelId="{AEA91B61-B457-4BE0-B6BB-8D18B80C0937}" type="parTrans" cxnId="{670CA0F6-54C0-4057-B7FF-91079EFB461B}">
      <dgm:prSet/>
      <dgm:spPr/>
      <dgm:t>
        <a:bodyPr/>
        <a:lstStyle/>
        <a:p>
          <a:endParaRPr lang="en-US"/>
        </a:p>
      </dgm:t>
    </dgm:pt>
    <dgm:pt modelId="{7161BD8A-C505-4DF1-BB24-71A40764A620}" type="sibTrans" cxnId="{670CA0F6-54C0-4057-B7FF-91079EFB461B}">
      <dgm:prSet/>
      <dgm:spPr/>
      <dgm:t>
        <a:bodyPr/>
        <a:lstStyle/>
        <a:p>
          <a:endParaRPr lang="en-US"/>
        </a:p>
      </dgm:t>
    </dgm:pt>
    <dgm:pt modelId="{881CC23F-996A-4FE3-AAD1-09A89C3C05F5}">
      <dgm:prSet/>
      <dgm:spPr/>
      <dgm:t>
        <a:bodyPr/>
        <a:lstStyle/>
        <a:p>
          <a:r>
            <a:rPr lang="en-US" dirty="0"/>
            <a:t>You may earn college credit by successfully passing the AP course </a:t>
          </a:r>
          <a:r>
            <a:rPr lang="en-US" u="sng" dirty="0"/>
            <a:t>exam</a:t>
          </a:r>
          <a:r>
            <a:rPr lang="en-US" dirty="0"/>
            <a:t>.   College credit is based on how well you do on the test. Passing scores are determined by colleges.</a:t>
          </a:r>
        </a:p>
      </dgm:t>
    </dgm:pt>
    <dgm:pt modelId="{0776B885-310C-49E7-9553-CE2CCDB731D8}" type="parTrans" cxnId="{B0E067CA-E76A-4D78-8D42-9C807124960B}">
      <dgm:prSet/>
      <dgm:spPr/>
      <dgm:t>
        <a:bodyPr/>
        <a:lstStyle/>
        <a:p>
          <a:endParaRPr lang="en-US"/>
        </a:p>
      </dgm:t>
    </dgm:pt>
    <dgm:pt modelId="{CC693A1F-FB24-4821-A2EE-2060D3475288}" type="sibTrans" cxnId="{B0E067CA-E76A-4D78-8D42-9C807124960B}">
      <dgm:prSet/>
      <dgm:spPr/>
      <dgm:t>
        <a:bodyPr/>
        <a:lstStyle/>
        <a:p>
          <a:endParaRPr lang="en-US"/>
        </a:p>
      </dgm:t>
    </dgm:pt>
    <dgm:pt modelId="{7D5F1760-F06A-3C40-9DDD-5DA5026C7831}" type="pres">
      <dgm:prSet presAssocID="{ED43D6B5-BEA9-4A6F-8787-D69E27EB1626}" presName="linear" presStyleCnt="0">
        <dgm:presLayoutVars>
          <dgm:dir/>
          <dgm:animLvl val="lvl"/>
          <dgm:resizeHandles val="exact"/>
        </dgm:presLayoutVars>
      </dgm:prSet>
      <dgm:spPr/>
    </dgm:pt>
    <dgm:pt modelId="{82EC32F7-47FE-524B-9F06-6C555839AB69}" type="pres">
      <dgm:prSet presAssocID="{2DE60E4C-55C7-42C6-94DF-3ECB1DE0B542}" presName="parentLin" presStyleCnt="0"/>
      <dgm:spPr/>
    </dgm:pt>
    <dgm:pt modelId="{9F8CD9DC-74DF-B048-8869-777EE7873E9E}" type="pres">
      <dgm:prSet presAssocID="{2DE60E4C-55C7-42C6-94DF-3ECB1DE0B542}" presName="parentLeftMargin" presStyleLbl="node1" presStyleIdx="0" presStyleCnt="3"/>
      <dgm:spPr/>
    </dgm:pt>
    <dgm:pt modelId="{DC3D080F-31D7-9C4B-8BB2-5C8C1735FB5B}" type="pres">
      <dgm:prSet presAssocID="{2DE60E4C-55C7-42C6-94DF-3ECB1DE0B542}" presName="parentText" presStyleLbl="node1" presStyleIdx="0" presStyleCnt="3">
        <dgm:presLayoutVars>
          <dgm:chMax val="0"/>
          <dgm:bulletEnabled val="1"/>
        </dgm:presLayoutVars>
      </dgm:prSet>
      <dgm:spPr/>
    </dgm:pt>
    <dgm:pt modelId="{3A310AEB-1DF6-8D4A-97B4-C5885170A371}" type="pres">
      <dgm:prSet presAssocID="{2DE60E4C-55C7-42C6-94DF-3ECB1DE0B542}" presName="negativeSpace" presStyleCnt="0"/>
      <dgm:spPr/>
    </dgm:pt>
    <dgm:pt modelId="{F4FBEAB1-D327-7E41-A9CA-799F623F8BCD}" type="pres">
      <dgm:prSet presAssocID="{2DE60E4C-55C7-42C6-94DF-3ECB1DE0B542}" presName="childText" presStyleLbl="conFgAcc1" presStyleIdx="0" presStyleCnt="3">
        <dgm:presLayoutVars>
          <dgm:bulletEnabled val="1"/>
        </dgm:presLayoutVars>
      </dgm:prSet>
      <dgm:spPr/>
    </dgm:pt>
    <dgm:pt modelId="{2857D4B1-73EA-6D4F-891D-8B8489DF34FB}" type="pres">
      <dgm:prSet presAssocID="{36D94665-26F4-4CA6-9E39-6F171991673B}" presName="spaceBetweenRectangles" presStyleCnt="0"/>
      <dgm:spPr/>
    </dgm:pt>
    <dgm:pt modelId="{A7D388F6-B928-B145-9377-3750CE3E7FDE}" type="pres">
      <dgm:prSet presAssocID="{9A8CD28D-A427-4C92-A446-9E908F313AA3}" presName="parentLin" presStyleCnt="0"/>
      <dgm:spPr/>
    </dgm:pt>
    <dgm:pt modelId="{04B3774C-6E0B-CD43-8C85-F11CE0EDA289}" type="pres">
      <dgm:prSet presAssocID="{9A8CD28D-A427-4C92-A446-9E908F313AA3}" presName="parentLeftMargin" presStyleLbl="node1" presStyleIdx="0" presStyleCnt="3"/>
      <dgm:spPr/>
    </dgm:pt>
    <dgm:pt modelId="{E5B95F29-3098-F04D-8AAF-02189B35B5C7}" type="pres">
      <dgm:prSet presAssocID="{9A8CD28D-A427-4C92-A446-9E908F313AA3}" presName="parentText" presStyleLbl="node1" presStyleIdx="1" presStyleCnt="3">
        <dgm:presLayoutVars>
          <dgm:chMax val="0"/>
          <dgm:bulletEnabled val="1"/>
        </dgm:presLayoutVars>
      </dgm:prSet>
      <dgm:spPr/>
    </dgm:pt>
    <dgm:pt modelId="{08FB2E8F-F653-DF42-ACCB-4FB83C1DCD42}" type="pres">
      <dgm:prSet presAssocID="{9A8CD28D-A427-4C92-A446-9E908F313AA3}" presName="negativeSpace" presStyleCnt="0"/>
      <dgm:spPr/>
    </dgm:pt>
    <dgm:pt modelId="{21D22008-3E46-054C-9594-F14EF18E6884}" type="pres">
      <dgm:prSet presAssocID="{9A8CD28D-A427-4C92-A446-9E908F313AA3}" presName="childText" presStyleLbl="conFgAcc1" presStyleIdx="1" presStyleCnt="3">
        <dgm:presLayoutVars>
          <dgm:bulletEnabled val="1"/>
        </dgm:presLayoutVars>
      </dgm:prSet>
      <dgm:spPr/>
    </dgm:pt>
    <dgm:pt modelId="{8FE6BF83-D53E-8045-8DD2-6DA15258233F}" type="pres">
      <dgm:prSet presAssocID="{88EB6C47-8D29-45DF-8FD5-7F3948E62754}" presName="spaceBetweenRectangles" presStyleCnt="0"/>
      <dgm:spPr/>
    </dgm:pt>
    <dgm:pt modelId="{8C8F75CF-D44D-0F40-B2F8-3C480D91DF25}" type="pres">
      <dgm:prSet presAssocID="{016128DA-199F-436F-AB01-2517BE0EF8BD}" presName="parentLin" presStyleCnt="0"/>
      <dgm:spPr/>
    </dgm:pt>
    <dgm:pt modelId="{DA006664-1B26-0341-9982-B424F66C3FDC}" type="pres">
      <dgm:prSet presAssocID="{016128DA-199F-436F-AB01-2517BE0EF8BD}" presName="parentLeftMargin" presStyleLbl="node1" presStyleIdx="1" presStyleCnt="3"/>
      <dgm:spPr/>
    </dgm:pt>
    <dgm:pt modelId="{C7068F7C-DD10-0746-89FE-2F7577F5AAB8}" type="pres">
      <dgm:prSet presAssocID="{016128DA-199F-436F-AB01-2517BE0EF8BD}" presName="parentText" presStyleLbl="node1" presStyleIdx="2" presStyleCnt="3">
        <dgm:presLayoutVars>
          <dgm:chMax val="0"/>
          <dgm:bulletEnabled val="1"/>
        </dgm:presLayoutVars>
      </dgm:prSet>
      <dgm:spPr/>
    </dgm:pt>
    <dgm:pt modelId="{6D99A4E4-E898-9A4D-BD48-A2D71CFA15AC}" type="pres">
      <dgm:prSet presAssocID="{016128DA-199F-436F-AB01-2517BE0EF8BD}" presName="negativeSpace" presStyleCnt="0"/>
      <dgm:spPr/>
    </dgm:pt>
    <dgm:pt modelId="{C516DE19-C51A-514B-BA6A-7D9597B043CD}" type="pres">
      <dgm:prSet presAssocID="{016128DA-199F-436F-AB01-2517BE0EF8BD}" presName="childText" presStyleLbl="conFgAcc1" presStyleIdx="2" presStyleCnt="3">
        <dgm:presLayoutVars>
          <dgm:bulletEnabled val="1"/>
        </dgm:presLayoutVars>
      </dgm:prSet>
      <dgm:spPr/>
    </dgm:pt>
  </dgm:ptLst>
  <dgm:cxnLst>
    <dgm:cxn modelId="{04534920-A0C8-481D-A16A-C3DAA53DEB6E}" srcId="{9A8CD28D-A427-4C92-A446-9E908F313AA3}" destId="{B8C96C80-C42A-42A5-8A50-81EFB4AEBA93}" srcOrd="0" destOrd="0" parTransId="{FC9C33EF-8887-4370-A3F1-BA357D99766A}" sibTransId="{1FF9F4AC-403A-4292-A903-AC0218A77A7A}"/>
    <dgm:cxn modelId="{07BBDE45-F566-2745-AECD-841C9039E544}" type="presOf" srcId="{9A8CD28D-A427-4C92-A446-9E908F313AA3}" destId="{E5B95F29-3098-F04D-8AAF-02189B35B5C7}" srcOrd="1" destOrd="0" presId="urn:microsoft.com/office/officeart/2005/8/layout/list1"/>
    <dgm:cxn modelId="{17D42270-B239-9C4E-82BD-589FA2DCACA3}" type="presOf" srcId="{881CC23F-996A-4FE3-AAD1-09A89C3C05F5}" destId="{C516DE19-C51A-514B-BA6A-7D9597B043CD}" srcOrd="0" destOrd="0" presId="urn:microsoft.com/office/officeart/2005/8/layout/list1"/>
    <dgm:cxn modelId="{1E578D8B-0C66-A149-866A-72D2296E43FC}" type="presOf" srcId="{2DE60E4C-55C7-42C6-94DF-3ECB1DE0B542}" destId="{DC3D080F-31D7-9C4B-8BB2-5C8C1735FB5B}" srcOrd="1" destOrd="0" presId="urn:microsoft.com/office/officeart/2005/8/layout/list1"/>
    <dgm:cxn modelId="{E33AB8A0-85E9-7743-841B-F267334491E2}" type="presOf" srcId="{B8C96C80-C42A-42A5-8A50-81EFB4AEBA93}" destId="{21D22008-3E46-054C-9594-F14EF18E6884}" srcOrd="0" destOrd="0" presId="urn:microsoft.com/office/officeart/2005/8/layout/list1"/>
    <dgm:cxn modelId="{644909A8-3010-B840-831C-92B3A7F8B3EF}" type="presOf" srcId="{ED43D6B5-BEA9-4A6F-8787-D69E27EB1626}" destId="{7D5F1760-F06A-3C40-9DDD-5DA5026C7831}" srcOrd="0" destOrd="0" presId="urn:microsoft.com/office/officeart/2005/8/layout/list1"/>
    <dgm:cxn modelId="{81FEEBB8-5729-44F3-8B35-E0B86E74E1CB}" srcId="{ED43D6B5-BEA9-4A6F-8787-D69E27EB1626}" destId="{2DE60E4C-55C7-42C6-94DF-3ECB1DE0B542}" srcOrd="0" destOrd="0" parTransId="{B69944EA-460A-453B-B124-BA3192F19DAF}" sibTransId="{36D94665-26F4-4CA6-9E39-6F171991673B}"/>
    <dgm:cxn modelId="{42BA85BE-ABCA-7E4F-ABA0-3B1CA953FED4}" type="presOf" srcId="{016128DA-199F-436F-AB01-2517BE0EF8BD}" destId="{C7068F7C-DD10-0746-89FE-2F7577F5AAB8}" srcOrd="1" destOrd="0" presId="urn:microsoft.com/office/officeart/2005/8/layout/list1"/>
    <dgm:cxn modelId="{B0E067CA-E76A-4D78-8D42-9C807124960B}" srcId="{016128DA-199F-436F-AB01-2517BE0EF8BD}" destId="{881CC23F-996A-4FE3-AAD1-09A89C3C05F5}" srcOrd="0" destOrd="0" parTransId="{0776B885-310C-49E7-9553-CE2CCDB731D8}" sibTransId="{CC693A1F-FB24-4821-A2EE-2060D3475288}"/>
    <dgm:cxn modelId="{A0DF7AD6-1399-7246-8425-E853562390A9}" type="presOf" srcId="{9A8CD28D-A427-4C92-A446-9E908F313AA3}" destId="{04B3774C-6E0B-CD43-8C85-F11CE0EDA289}" srcOrd="0" destOrd="0" presId="urn:microsoft.com/office/officeart/2005/8/layout/list1"/>
    <dgm:cxn modelId="{57BF9FDB-2D5F-486F-8DAE-A374516CA532}" srcId="{ED43D6B5-BEA9-4A6F-8787-D69E27EB1626}" destId="{9A8CD28D-A427-4C92-A446-9E908F313AA3}" srcOrd="1" destOrd="0" parTransId="{0714710E-CB47-4778-B839-62D85BF98097}" sibTransId="{88EB6C47-8D29-45DF-8FD5-7F3948E62754}"/>
    <dgm:cxn modelId="{B45064E2-530A-4449-920D-EA2E23414BBC}" type="presOf" srcId="{016128DA-199F-436F-AB01-2517BE0EF8BD}" destId="{DA006664-1B26-0341-9982-B424F66C3FDC}" srcOrd="0" destOrd="0" presId="urn:microsoft.com/office/officeart/2005/8/layout/list1"/>
    <dgm:cxn modelId="{6CF36DF3-0CCF-4351-8E07-AD07EAF492E1}" srcId="{2DE60E4C-55C7-42C6-94DF-3ECB1DE0B542}" destId="{5DE6A629-5A70-456B-B9CD-294A8C5210D2}" srcOrd="0" destOrd="0" parTransId="{DEF89115-943F-4321-814F-92C2F53F6271}" sibTransId="{56590ED1-E9AE-4D3B-97CC-7C09F03BA011}"/>
    <dgm:cxn modelId="{670CA0F6-54C0-4057-B7FF-91079EFB461B}" srcId="{ED43D6B5-BEA9-4A6F-8787-D69E27EB1626}" destId="{016128DA-199F-436F-AB01-2517BE0EF8BD}" srcOrd="2" destOrd="0" parTransId="{AEA91B61-B457-4BE0-B6BB-8D18B80C0937}" sibTransId="{7161BD8A-C505-4DF1-BB24-71A40764A620}"/>
    <dgm:cxn modelId="{5E874DF7-97B4-F64B-A90D-7B79B878E382}" type="presOf" srcId="{2DE60E4C-55C7-42C6-94DF-3ECB1DE0B542}" destId="{9F8CD9DC-74DF-B048-8869-777EE7873E9E}" srcOrd="0" destOrd="0" presId="urn:microsoft.com/office/officeart/2005/8/layout/list1"/>
    <dgm:cxn modelId="{C75CDFFD-0A39-5E41-97E0-366D5A647AF4}" type="presOf" srcId="{5DE6A629-5A70-456B-B9CD-294A8C5210D2}" destId="{F4FBEAB1-D327-7E41-A9CA-799F623F8BCD}" srcOrd="0" destOrd="0" presId="urn:microsoft.com/office/officeart/2005/8/layout/list1"/>
    <dgm:cxn modelId="{DAF21E14-0BAE-4041-9E21-C082E67CBE5C}" type="presParOf" srcId="{7D5F1760-F06A-3C40-9DDD-5DA5026C7831}" destId="{82EC32F7-47FE-524B-9F06-6C555839AB69}" srcOrd="0" destOrd="0" presId="urn:microsoft.com/office/officeart/2005/8/layout/list1"/>
    <dgm:cxn modelId="{355C13FD-D54C-C54A-9581-9CA3391D2C26}" type="presParOf" srcId="{82EC32F7-47FE-524B-9F06-6C555839AB69}" destId="{9F8CD9DC-74DF-B048-8869-777EE7873E9E}" srcOrd="0" destOrd="0" presId="urn:microsoft.com/office/officeart/2005/8/layout/list1"/>
    <dgm:cxn modelId="{E68DC5CF-7646-5D4C-B5E0-027DB62391C5}" type="presParOf" srcId="{82EC32F7-47FE-524B-9F06-6C555839AB69}" destId="{DC3D080F-31D7-9C4B-8BB2-5C8C1735FB5B}" srcOrd="1" destOrd="0" presId="urn:microsoft.com/office/officeart/2005/8/layout/list1"/>
    <dgm:cxn modelId="{E96958A8-0D6A-B24C-9E65-E19652A9C26D}" type="presParOf" srcId="{7D5F1760-F06A-3C40-9DDD-5DA5026C7831}" destId="{3A310AEB-1DF6-8D4A-97B4-C5885170A371}" srcOrd="1" destOrd="0" presId="urn:microsoft.com/office/officeart/2005/8/layout/list1"/>
    <dgm:cxn modelId="{2CDCE4FC-0922-874C-A86F-8142E2A4797A}" type="presParOf" srcId="{7D5F1760-F06A-3C40-9DDD-5DA5026C7831}" destId="{F4FBEAB1-D327-7E41-A9CA-799F623F8BCD}" srcOrd="2" destOrd="0" presId="urn:microsoft.com/office/officeart/2005/8/layout/list1"/>
    <dgm:cxn modelId="{77A2F764-5738-8C4B-8AA3-DD793FD26E61}" type="presParOf" srcId="{7D5F1760-F06A-3C40-9DDD-5DA5026C7831}" destId="{2857D4B1-73EA-6D4F-891D-8B8489DF34FB}" srcOrd="3" destOrd="0" presId="urn:microsoft.com/office/officeart/2005/8/layout/list1"/>
    <dgm:cxn modelId="{F0384BD6-5C4F-3447-A929-8DC3C558F1A5}" type="presParOf" srcId="{7D5F1760-F06A-3C40-9DDD-5DA5026C7831}" destId="{A7D388F6-B928-B145-9377-3750CE3E7FDE}" srcOrd="4" destOrd="0" presId="urn:microsoft.com/office/officeart/2005/8/layout/list1"/>
    <dgm:cxn modelId="{F9790BD5-E25A-0E40-8584-6B2ED0B839CD}" type="presParOf" srcId="{A7D388F6-B928-B145-9377-3750CE3E7FDE}" destId="{04B3774C-6E0B-CD43-8C85-F11CE0EDA289}" srcOrd="0" destOrd="0" presId="urn:microsoft.com/office/officeart/2005/8/layout/list1"/>
    <dgm:cxn modelId="{8D93F4E6-A720-A94B-8165-5BA117873926}" type="presParOf" srcId="{A7D388F6-B928-B145-9377-3750CE3E7FDE}" destId="{E5B95F29-3098-F04D-8AAF-02189B35B5C7}" srcOrd="1" destOrd="0" presId="urn:microsoft.com/office/officeart/2005/8/layout/list1"/>
    <dgm:cxn modelId="{C5404950-1386-694D-BEE6-D10DFA3A7955}" type="presParOf" srcId="{7D5F1760-F06A-3C40-9DDD-5DA5026C7831}" destId="{08FB2E8F-F653-DF42-ACCB-4FB83C1DCD42}" srcOrd="5" destOrd="0" presId="urn:microsoft.com/office/officeart/2005/8/layout/list1"/>
    <dgm:cxn modelId="{9E03D911-5D87-024D-B819-04272C4A2A1F}" type="presParOf" srcId="{7D5F1760-F06A-3C40-9DDD-5DA5026C7831}" destId="{21D22008-3E46-054C-9594-F14EF18E6884}" srcOrd="6" destOrd="0" presId="urn:microsoft.com/office/officeart/2005/8/layout/list1"/>
    <dgm:cxn modelId="{3ED2CB6F-2CC9-4845-B695-7C66F6B748D7}" type="presParOf" srcId="{7D5F1760-F06A-3C40-9DDD-5DA5026C7831}" destId="{8FE6BF83-D53E-8045-8DD2-6DA15258233F}" srcOrd="7" destOrd="0" presId="urn:microsoft.com/office/officeart/2005/8/layout/list1"/>
    <dgm:cxn modelId="{3E64E0E8-66C5-C940-BF7A-037F62726660}" type="presParOf" srcId="{7D5F1760-F06A-3C40-9DDD-5DA5026C7831}" destId="{8C8F75CF-D44D-0F40-B2F8-3C480D91DF25}" srcOrd="8" destOrd="0" presId="urn:microsoft.com/office/officeart/2005/8/layout/list1"/>
    <dgm:cxn modelId="{321C80CA-BD07-1A4D-A7D7-98331FE8B9DA}" type="presParOf" srcId="{8C8F75CF-D44D-0F40-B2F8-3C480D91DF25}" destId="{DA006664-1B26-0341-9982-B424F66C3FDC}" srcOrd="0" destOrd="0" presId="urn:microsoft.com/office/officeart/2005/8/layout/list1"/>
    <dgm:cxn modelId="{CEDD8C6F-1931-FA46-B43D-0A950BEAC9C9}" type="presParOf" srcId="{8C8F75CF-D44D-0F40-B2F8-3C480D91DF25}" destId="{C7068F7C-DD10-0746-89FE-2F7577F5AAB8}" srcOrd="1" destOrd="0" presId="urn:microsoft.com/office/officeart/2005/8/layout/list1"/>
    <dgm:cxn modelId="{94F8D978-F362-7546-A718-09E5944BE003}" type="presParOf" srcId="{7D5F1760-F06A-3C40-9DDD-5DA5026C7831}" destId="{6D99A4E4-E898-9A4D-BD48-A2D71CFA15AC}" srcOrd="9" destOrd="0" presId="urn:microsoft.com/office/officeart/2005/8/layout/list1"/>
    <dgm:cxn modelId="{41E53736-6CD9-D34F-94D0-94F66D0CB4E5}" type="presParOf" srcId="{7D5F1760-F06A-3C40-9DDD-5DA5026C7831}" destId="{C516DE19-C51A-514B-BA6A-7D9597B043C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43D6B5-BEA9-4A6F-8787-D69E27EB1626}"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2DE60E4C-55C7-42C6-94DF-3ECB1DE0B542}">
      <dgm:prSet/>
      <dgm:spPr>
        <a:solidFill>
          <a:srgbClr val="0070C0"/>
        </a:solidFill>
      </dgm:spPr>
      <dgm:t>
        <a:bodyPr/>
        <a:lstStyle/>
        <a:p>
          <a:r>
            <a:rPr lang="en-US" dirty="0"/>
            <a:t>What is it? </a:t>
          </a:r>
        </a:p>
      </dgm:t>
    </dgm:pt>
    <dgm:pt modelId="{B69944EA-460A-453B-B124-BA3192F19DAF}" type="parTrans" cxnId="{81FEEBB8-5729-44F3-8B35-E0B86E74E1CB}">
      <dgm:prSet/>
      <dgm:spPr/>
      <dgm:t>
        <a:bodyPr/>
        <a:lstStyle/>
        <a:p>
          <a:endParaRPr lang="en-US"/>
        </a:p>
      </dgm:t>
    </dgm:pt>
    <dgm:pt modelId="{36D94665-26F4-4CA6-9E39-6F171991673B}" type="sibTrans" cxnId="{81FEEBB8-5729-44F3-8B35-E0B86E74E1CB}">
      <dgm:prSet/>
      <dgm:spPr/>
      <dgm:t>
        <a:bodyPr/>
        <a:lstStyle/>
        <a:p>
          <a:endParaRPr lang="en-US"/>
        </a:p>
      </dgm:t>
    </dgm:pt>
    <dgm:pt modelId="{5DE6A629-5A70-456B-B9CD-294A8C5210D2}">
      <dgm:prSet custT="1"/>
      <dgm:spPr/>
      <dgm:t>
        <a:bodyPr/>
        <a:lstStyle/>
        <a:p>
          <a:r>
            <a:rPr lang="en-US" sz="3600" dirty="0"/>
            <a:t>Bright Futures provides scholarships based on high school academic achievement. The program has different award levels, each with its own eligibility criteria and award amounts. Awards are per credit hour.</a:t>
          </a:r>
        </a:p>
      </dgm:t>
    </dgm:pt>
    <dgm:pt modelId="{DEF89115-943F-4321-814F-92C2F53F6271}" type="parTrans" cxnId="{6CF36DF3-0CCF-4351-8E07-AD07EAF492E1}">
      <dgm:prSet/>
      <dgm:spPr/>
      <dgm:t>
        <a:bodyPr/>
        <a:lstStyle/>
        <a:p>
          <a:endParaRPr lang="en-US"/>
        </a:p>
      </dgm:t>
    </dgm:pt>
    <dgm:pt modelId="{56590ED1-E9AE-4D3B-97CC-7C09F03BA011}" type="sibTrans" cxnId="{6CF36DF3-0CCF-4351-8E07-AD07EAF492E1}">
      <dgm:prSet/>
      <dgm:spPr/>
      <dgm:t>
        <a:bodyPr/>
        <a:lstStyle/>
        <a:p>
          <a:endParaRPr lang="en-US"/>
        </a:p>
      </dgm:t>
    </dgm:pt>
    <dgm:pt modelId="{7D5F1760-F06A-3C40-9DDD-5DA5026C7831}" type="pres">
      <dgm:prSet presAssocID="{ED43D6B5-BEA9-4A6F-8787-D69E27EB1626}" presName="linear" presStyleCnt="0">
        <dgm:presLayoutVars>
          <dgm:dir/>
          <dgm:animLvl val="lvl"/>
          <dgm:resizeHandles val="exact"/>
        </dgm:presLayoutVars>
      </dgm:prSet>
      <dgm:spPr/>
    </dgm:pt>
    <dgm:pt modelId="{82EC32F7-47FE-524B-9F06-6C555839AB69}" type="pres">
      <dgm:prSet presAssocID="{2DE60E4C-55C7-42C6-94DF-3ECB1DE0B542}" presName="parentLin" presStyleCnt="0"/>
      <dgm:spPr/>
    </dgm:pt>
    <dgm:pt modelId="{9F8CD9DC-74DF-B048-8869-777EE7873E9E}" type="pres">
      <dgm:prSet presAssocID="{2DE60E4C-55C7-42C6-94DF-3ECB1DE0B542}" presName="parentLeftMargin" presStyleLbl="node1" presStyleIdx="0" presStyleCnt="1"/>
      <dgm:spPr/>
    </dgm:pt>
    <dgm:pt modelId="{DC3D080F-31D7-9C4B-8BB2-5C8C1735FB5B}" type="pres">
      <dgm:prSet presAssocID="{2DE60E4C-55C7-42C6-94DF-3ECB1DE0B542}" presName="parentText" presStyleLbl="node1" presStyleIdx="0" presStyleCnt="1" custScaleX="74524" custScaleY="67358">
        <dgm:presLayoutVars>
          <dgm:chMax val="0"/>
          <dgm:bulletEnabled val="1"/>
        </dgm:presLayoutVars>
      </dgm:prSet>
      <dgm:spPr/>
    </dgm:pt>
    <dgm:pt modelId="{3A310AEB-1DF6-8D4A-97B4-C5885170A371}" type="pres">
      <dgm:prSet presAssocID="{2DE60E4C-55C7-42C6-94DF-3ECB1DE0B542}" presName="negativeSpace" presStyleCnt="0"/>
      <dgm:spPr/>
    </dgm:pt>
    <dgm:pt modelId="{F4FBEAB1-D327-7E41-A9CA-799F623F8BCD}" type="pres">
      <dgm:prSet presAssocID="{2DE60E4C-55C7-42C6-94DF-3ECB1DE0B542}" presName="childText" presStyleLbl="conFgAcc1" presStyleIdx="0" presStyleCnt="1">
        <dgm:presLayoutVars>
          <dgm:bulletEnabled val="1"/>
        </dgm:presLayoutVars>
      </dgm:prSet>
      <dgm:spPr/>
    </dgm:pt>
  </dgm:ptLst>
  <dgm:cxnLst>
    <dgm:cxn modelId="{1E578D8B-0C66-A149-866A-72D2296E43FC}" type="presOf" srcId="{2DE60E4C-55C7-42C6-94DF-3ECB1DE0B542}" destId="{DC3D080F-31D7-9C4B-8BB2-5C8C1735FB5B}" srcOrd="1" destOrd="0" presId="urn:microsoft.com/office/officeart/2005/8/layout/list1"/>
    <dgm:cxn modelId="{644909A8-3010-B840-831C-92B3A7F8B3EF}" type="presOf" srcId="{ED43D6B5-BEA9-4A6F-8787-D69E27EB1626}" destId="{7D5F1760-F06A-3C40-9DDD-5DA5026C7831}" srcOrd="0" destOrd="0" presId="urn:microsoft.com/office/officeart/2005/8/layout/list1"/>
    <dgm:cxn modelId="{81FEEBB8-5729-44F3-8B35-E0B86E74E1CB}" srcId="{ED43D6B5-BEA9-4A6F-8787-D69E27EB1626}" destId="{2DE60E4C-55C7-42C6-94DF-3ECB1DE0B542}" srcOrd="0" destOrd="0" parTransId="{B69944EA-460A-453B-B124-BA3192F19DAF}" sibTransId="{36D94665-26F4-4CA6-9E39-6F171991673B}"/>
    <dgm:cxn modelId="{6CF36DF3-0CCF-4351-8E07-AD07EAF492E1}" srcId="{2DE60E4C-55C7-42C6-94DF-3ECB1DE0B542}" destId="{5DE6A629-5A70-456B-B9CD-294A8C5210D2}" srcOrd="0" destOrd="0" parTransId="{DEF89115-943F-4321-814F-92C2F53F6271}" sibTransId="{56590ED1-E9AE-4D3B-97CC-7C09F03BA011}"/>
    <dgm:cxn modelId="{5E874DF7-97B4-F64B-A90D-7B79B878E382}" type="presOf" srcId="{2DE60E4C-55C7-42C6-94DF-3ECB1DE0B542}" destId="{9F8CD9DC-74DF-B048-8869-777EE7873E9E}" srcOrd="0" destOrd="0" presId="urn:microsoft.com/office/officeart/2005/8/layout/list1"/>
    <dgm:cxn modelId="{C75CDFFD-0A39-5E41-97E0-366D5A647AF4}" type="presOf" srcId="{5DE6A629-5A70-456B-B9CD-294A8C5210D2}" destId="{F4FBEAB1-D327-7E41-A9CA-799F623F8BCD}" srcOrd="0" destOrd="0" presId="urn:microsoft.com/office/officeart/2005/8/layout/list1"/>
    <dgm:cxn modelId="{DAF21E14-0BAE-4041-9E21-C082E67CBE5C}" type="presParOf" srcId="{7D5F1760-F06A-3C40-9DDD-5DA5026C7831}" destId="{82EC32F7-47FE-524B-9F06-6C555839AB69}" srcOrd="0" destOrd="0" presId="urn:microsoft.com/office/officeart/2005/8/layout/list1"/>
    <dgm:cxn modelId="{355C13FD-D54C-C54A-9581-9CA3391D2C26}" type="presParOf" srcId="{82EC32F7-47FE-524B-9F06-6C555839AB69}" destId="{9F8CD9DC-74DF-B048-8869-777EE7873E9E}" srcOrd="0" destOrd="0" presId="urn:microsoft.com/office/officeart/2005/8/layout/list1"/>
    <dgm:cxn modelId="{E68DC5CF-7646-5D4C-B5E0-027DB62391C5}" type="presParOf" srcId="{82EC32F7-47FE-524B-9F06-6C555839AB69}" destId="{DC3D080F-31D7-9C4B-8BB2-5C8C1735FB5B}" srcOrd="1" destOrd="0" presId="urn:microsoft.com/office/officeart/2005/8/layout/list1"/>
    <dgm:cxn modelId="{E96958A8-0D6A-B24C-9E65-E19652A9C26D}" type="presParOf" srcId="{7D5F1760-F06A-3C40-9DDD-5DA5026C7831}" destId="{3A310AEB-1DF6-8D4A-97B4-C5885170A371}" srcOrd="1" destOrd="0" presId="urn:microsoft.com/office/officeart/2005/8/layout/list1"/>
    <dgm:cxn modelId="{2CDCE4FC-0922-874C-A86F-8142E2A4797A}" type="presParOf" srcId="{7D5F1760-F06A-3C40-9DDD-5DA5026C7831}" destId="{F4FBEAB1-D327-7E41-A9CA-799F623F8BC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43D6B5-BEA9-4A6F-8787-D69E27EB1626}"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A8CD28D-A427-4C92-A446-9E908F313AA3}">
      <dgm:prSet/>
      <dgm:spPr>
        <a:solidFill>
          <a:schemeClr val="accent5">
            <a:lumMod val="75000"/>
          </a:schemeClr>
        </a:solidFill>
      </dgm:spPr>
      <dgm:t>
        <a:bodyPr/>
        <a:lstStyle/>
        <a:p>
          <a:r>
            <a:rPr lang="en-US" dirty="0"/>
            <a:t>Am I eligible?</a:t>
          </a:r>
        </a:p>
      </dgm:t>
    </dgm:pt>
    <dgm:pt modelId="{0714710E-CB47-4778-B839-62D85BF98097}" type="parTrans" cxnId="{57BF9FDB-2D5F-486F-8DAE-A374516CA532}">
      <dgm:prSet/>
      <dgm:spPr/>
      <dgm:t>
        <a:bodyPr/>
        <a:lstStyle/>
        <a:p>
          <a:endParaRPr lang="en-US"/>
        </a:p>
      </dgm:t>
    </dgm:pt>
    <dgm:pt modelId="{88EB6C47-8D29-45DF-8FD5-7F3948E62754}" type="sibTrans" cxnId="{57BF9FDB-2D5F-486F-8DAE-A374516CA532}">
      <dgm:prSet/>
      <dgm:spPr/>
      <dgm:t>
        <a:bodyPr/>
        <a:lstStyle/>
        <a:p>
          <a:endParaRPr lang="en-US"/>
        </a:p>
      </dgm:t>
    </dgm:pt>
    <dgm:pt modelId="{B8C96C80-C42A-42A5-8A50-81EFB4AEBA93}">
      <dgm:prSet/>
      <dgm:spPr/>
      <dgm:t>
        <a:bodyPr/>
        <a:lstStyle/>
        <a:p>
          <a:r>
            <a:rPr lang="en-US" sz="2100" dirty="0"/>
            <a:t>Requirements</a:t>
          </a:r>
        </a:p>
      </dgm:t>
    </dgm:pt>
    <dgm:pt modelId="{FC9C33EF-8887-4370-A3F1-BA357D99766A}" type="parTrans" cxnId="{04534920-A0C8-481D-A16A-C3DAA53DEB6E}">
      <dgm:prSet/>
      <dgm:spPr/>
      <dgm:t>
        <a:bodyPr/>
        <a:lstStyle/>
        <a:p>
          <a:endParaRPr lang="en-US"/>
        </a:p>
      </dgm:t>
    </dgm:pt>
    <dgm:pt modelId="{1FF9F4AC-403A-4292-A903-AC0218A77A7A}" type="sibTrans" cxnId="{04534920-A0C8-481D-A16A-C3DAA53DEB6E}">
      <dgm:prSet/>
      <dgm:spPr/>
      <dgm:t>
        <a:bodyPr/>
        <a:lstStyle/>
        <a:p>
          <a:endParaRPr lang="en-US"/>
        </a:p>
      </dgm:t>
    </dgm:pt>
    <dgm:pt modelId="{7B3A0904-F65B-D047-9050-AFF9785A441F}">
      <dgm:prSet custT="1"/>
      <dgm:spPr/>
      <dgm:t>
        <a:bodyPr/>
        <a:lstStyle/>
        <a:p>
          <a:pPr>
            <a:buFont typeface="Wingdings" panose="05000000000000000000" pitchFamily="2" charset="2"/>
            <a:buChar char="v"/>
          </a:pPr>
          <a:r>
            <a:rPr lang="en-US" sz="2000" dirty="0"/>
            <a:t>75 volunteer hours </a:t>
          </a:r>
          <a:r>
            <a:rPr lang="en-US" sz="2000" u="sng" dirty="0"/>
            <a:t>OR</a:t>
          </a:r>
          <a:r>
            <a:rPr lang="en-US" sz="2000" dirty="0"/>
            <a:t> 100 work hours OR 100 Combination Volunteer/Work</a:t>
          </a:r>
          <a:endParaRPr lang="en-US" sz="1600" dirty="0"/>
        </a:p>
      </dgm:t>
    </dgm:pt>
    <dgm:pt modelId="{B1CFF92A-9B3B-A646-B3F6-DEEE83533943}" type="parTrans" cxnId="{242277DA-54BB-F347-9ABB-9FB45D758C77}">
      <dgm:prSet/>
      <dgm:spPr/>
      <dgm:t>
        <a:bodyPr/>
        <a:lstStyle/>
        <a:p>
          <a:endParaRPr lang="en-US"/>
        </a:p>
      </dgm:t>
    </dgm:pt>
    <dgm:pt modelId="{76429532-8E8A-274D-97A9-7C5E2B1A5D50}" type="sibTrans" cxnId="{242277DA-54BB-F347-9ABB-9FB45D758C77}">
      <dgm:prSet/>
      <dgm:spPr/>
      <dgm:t>
        <a:bodyPr/>
        <a:lstStyle/>
        <a:p>
          <a:endParaRPr lang="en-US"/>
        </a:p>
      </dgm:t>
    </dgm:pt>
    <dgm:pt modelId="{12F110ED-E7C9-1542-B4CC-3D6DA6A571A7}">
      <dgm:prSet/>
      <dgm:spPr>
        <a:solidFill>
          <a:srgbClr val="0070C0"/>
        </a:solidFill>
      </dgm:spPr>
      <dgm:t>
        <a:bodyPr/>
        <a:lstStyle/>
        <a:p>
          <a:r>
            <a:rPr lang="en-US" dirty="0"/>
            <a:t>Am I eligible? </a:t>
          </a:r>
        </a:p>
      </dgm:t>
    </dgm:pt>
    <dgm:pt modelId="{76AE5DB3-FF0D-0F42-9BD4-CBE11438988B}" type="parTrans" cxnId="{1D57483E-3814-A344-BDBD-FA5BBED8019E}">
      <dgm:prSet/>
      <dgm:spPr/>
      <dgm:t>
        <a:bodyPr/>
        <a:lstStyle/>
        <a:p>
          <a:endParaRPr lang="en-US"/>
        </a:p>
      </dgm:t>
    </dgm:pt>
    <dgm:pt modelId="{21BC2C82-ABEF-654B-86EA-9495A17E4386}" type="sibTrans" cxnId="{1D57483E-3814-A344-BDBD-FA5BBED8019E}">
      <dgm:prSet/>
      <dgm:spPr/>
      <dgm:t>
        <a:bodyPr/>
        <a:lstStyle/>
        <a:p>
          <a:endParaRPr lang="en-US"/>
        </a:p>
      </dgm:t>
    </dgm:pt>
    <dgm:pt modelId="{EEFA1151-147E-E64E-AACA-BA19081712ED}">
      <dgm:prSet custT="1"/>
      <dgm:spPr/>
      <dgm:t>
        <a:bodyPr/>
        <a:lstStyle/>
        <a:p>
          <a:r>
            <a:rPr lang="en-US" sz="2000" dirty="0"/>
            <a:t>FAS (Florida Academic Scholars) - 100% </a:t>
          </a:r>
          <a:r>
            <a:rPr lang="en-US" sz="1600" dirty="0"/>
            <a:t>of program of study</a:t>
          </a:r>
        </a:p>
      </dgm:t>
    </dgm:pt>
    <dgm:pt modelId="{C30539F8-2671-7943-B88F-0C23BB9ED206}" type="parTrans" cxnId="{4E4E19CF-378C-0448-ACD0-8AF03ABBD685}">
      <dgm:prSet/>
      <dgm:spPr/>
      <dgm:t>
        <a:bodyPr/>
        <a:lstStyle/>
        <a:p>
          <a:endParaRPr lang="en-US"/>
        </a:p>
      </dgm:t>
    </dgm:pt>
    <dgm:pt modelId="{7E60B079-EA1D-E947-8DC3-79CE72E9E3F2}" type="sibTrans" cxnId="{4E4E19CF-378C-0448-ACD0-8AF03ABBD685}">
      <dgm:prSet/>
      <dgm:spPr/>
      <dgm:t>
        <a:bodyPr/>
        <a:lstStyle/>
        <a:p>
          <a:endParaRPr lang="en-US"/>
        </a:p>
      </dgm:t>
    </dgm:pt>
    <dgm:pt modelId="{FA0F4E46-241F-BA48-B14C-7B72C396542F}">
      <dgm:prSet/>
      <dgm:spPr/>
      <dgm:t>
        <a:bodyPr/>
        <a:lstStyle/>
        <a:p>
          <a:r>
            <a:rPr lang="en-US" sz="2000" dirty="0"/>
            <a:t>Requirements</a:t>
          </a:r>
        </a:p>
      </dgm:t>
    </dgm:pt>
    <dgm:pt modelId="{2D8A390C-D0A9-B84D-86ED-74B0C4E28235}" type="parTrans" cxnId="{C96F58EA-C868-1441-A4A4-4758F81DB4C2}">
      <dgm:prSet/>
      <dgm:spPr/>
      <dgm:t>
        <a:bodyPr/>
        <a:lstStyle/>
        <a:p>
          <a:endParaRPr lang="en-US"/>
        </a:p>
      </dgm:t>
    </dgm:pt>
    <dgm:pt modelId="{0ABA31D3-ACEC-3E45-988B-748CF6CAEB81}" type="sibTrans" cxnId="{C96F58EA-C868-1441-A4A4-4758F81DB4C2}">
      <dgm:prSet/>
      <dgm:spPr/>
      <dgm:t>
        <a:bodyPr/>
        <a:lstStyle/>
        <a:p>
          <a:endParaRPr lang="en-US"/>
        </a:p>
      </dgm:t>
    </dgm:pt>
    <dgm:pt modelId="{647D015F-E2CD-034B-BA69-B4155B01D43F}">
      <dgm:prSet/>
      <dgm:spPr/>
      <dgm:t>
        <a:bodyPr/>
        <a:lstStyle/>
        <a:p>
          <a:pPr rtl="0">
            <a:buFont typeface="Wingdings" panose="05000000000000000000" pitchFamily="2" charset="2"/>
            <a:buChar char="v"/>
          </a:pPr>
          <a:r>
            <a:rPr lang="en-US" sz="2000" dirty="0"/>
            <a:t>3.5 GPA</a:t>
          </a:r>
          <a:r>
            <a:rPr lang="en-US" sz="2000" dirty="0">
              <a:latin typeface="Calibri Light" panose="020F0302020204030204"/>
            </a:rPr>
            <a:t> (weighted/recalculated)</a:t>
          </a:r>
          <a:endParaRPr lang="en-US" sz="2000" dirty="0"/>
        </a:p>
      </dgm:t>
    </dgm:pt>
    <dgm:pt modelId="{40F8D10A-3B13-CC4B-B72A-80A39AE408ED}" type="parTrans" cxnId="{9E193B36-1CA2-7B4D-B155-FE4939CA040C}">
      <dgm:prSet/>
      <dgm:spPr/>
      <dgm:t>
        <a:bodyPr/>
        <a:lstStyle/>
        <a:p>
          <a:endParaRPr lang="en-US"/>
        </a:p>
      </dgm:t>
    </dgm:pt>
    <dgm:pt modelId="{79545374-312D-3B4C-9C61-FE28ACF3E1F5}" type="sibTrans" cxnId="{9E193B36-1CA2-7B4D-B155-FE4939CA040C}">
      <dgm:prSet/>
      <dgm:spPr/>
      <dgm:t>
        <a:bodyPr/>
        <a:lstStyle/>
        <a:p>
          <a:endParaRPr lang="en-US"/>
        </a:p>
      </dgm:t>
    </dgm:pt>
    <dgm:pt modelId="{5E292F40-EB7F-1D4D-BD38-C95D7CB2E617}">
      <dgm:prSet custT="1"/>
      <dgm:spPr/>
      <dgm:t>
        <a:bodyPr/>
        <a:lstStyle/>
        <a:p>
          <a:pPr>
            <a:buFont typeface="Wingdings" panose="05000000000000000000" pitchFamily="2" charset="2"/>
            <a:buChar char="v"/>
          </a:pPr>
          <a:r>
            <a:rPr lang="en-US" sz="2000" dirty="0"/>
            <a:t>100 volunteer hours </a:t>
          </a:r>
          <a:r>
            <a:rPr lang="en-US" sz="2000" u="sng" dirty="0"/>
            <a:t>OR</a:t>
          </a:r>
          <a:r>
            <a:rPr lang="en-US" sz="2000" dirty="0"/>
            <a:t> 100 work hours OR 100 Combination Volunteer/Work</a:t>
          </a:r>
          <a:endParaRPr lang="en-US" sz="1600" dirty="0"/>
        </a:p>
      </dgm:t>
    </dgm:pt>
    <dgm:pt modelId="{203B5254-9ABF-3E49-909F-E1CD27FA9978}" type="parTrans" cxnId="{8A8175FD-7DA2-924E-9616-8CD34D5DD6F0}">
      <dgm:prSet/>
      <dgm:spPr/>
      <dgm:t>
        <a:bodyPr/>
        <a:lstStyle/>
        <a:p>
          <a:endParaRPr lang="en-US"/>
        </a:p>
      </dgm:t>
    </dgm:pt>
    <dgm:pt modelId="{2BA038B1-0CED-4149-8006-6604AD0B6087}" type="sibTrans" cxnId="{8A8175FD-7DA2-924E-9616-8CD34D5DD6F0}">
      <dgm:prSet/>
      <dgm:spPr/>
      <dgm:t>
        <a:bodyPr/>
        <a:lstStyle/>
        <a:p>
          <a:endParaRPr lang="en-US"/>
        </a:p>
      </dgm:t>
    </dgm:pt>
    <dgm:pt modelId="{6FB2C462-0C1C-EB47-9358-88993A050097}">
      <dgm:prSet custT="1"/>
      <dgm:spPr/>
      <dgm:t>
        <a:bodyPr/>
        <a:lstStyle/>
        <a:p>
          <a:pPr>
            <a:buFont typeface="Wingdings" panose="05000000000000000000" pitchFamily="2" charset="2"/>
            <a:buChar char="v"/>
          </a:pPr>
          <a:r>
            <a:rPr lang="en-US" sz="2000" dirty="0"/>
            <a:t>ACT: 29</a:t>
          </a:r>
        </a:p>
      </dgm:t>
    </dgm:pt>
    <dgm:pt modelId="{9BFE9818-6732-DF40-A4C0-753C128A0072}" type="parTrans" cxnId="{BBB08203-BFD0-1B4C-B0AB-45FE74E0CD96}">
      <dgm:prSet/>
      <dgm:spPr/>
      <dgm:t>
        <a:bodyPr/>
        <a:lstStyle/>
        <a:p>
          <a:endParaRPr lang="en-US"/>
        </a:p>
      </dgm:t>
    </dgm:pt>
    <dgm:pt modelId="{3AE2E9A4-BD8D-CD44-ABE5-C9651D370630}" type="sibTrans" cxnId="{BBB08203-BFD0-1B4C-B0AB-45FE74E0CD96}">
      <dgm:prSet/>
      <dgm:spPr/>
      <dgm:t>
        <a:bodyPr/>
        <a:lstStyle/>
        <a:p>
          <a:endParaRPr lang="en-US"/>
        </a:p>
      </dgm:t>
    </dgm:pt>
    <dgm:pt modelId="{68841361-A566-E640-9EE9-B3B9668A63FD}">
      <dgm:prSet custT="1"/>
      <dgm:spPr/>
      <dgm:t>
        <a:bodyPr/>
        <a:lstStyle/>
        <a:p>
          <a:pPr>
            <a:buFont typeface="Wingdings" panose="05000000000000000000" pitchFamily="2" charset="2"/>
            <a:buChar char="v"/>
          </a:pPr>
          <a:r>
            <a:rPr lang="en-US" sz="2000" dirty="0"/>
            <a:t>SAT: 1340</a:t>
          </a:r>
        </a:p>
      </dgm:t>
    </dgm:pt>
    <dgm:pt modelId="{C67B1208-1784-D04F-B0CD-BEC24CAA968F}" type="parTrans" cxnId="{735C9B23-69E5-1E42-AA16-DCD6EDE15DBC}">
      <dgm:prSet/>
      <dgm:spPr/>
      <dgm:t>
        <a:bodyPr/>
        <a:lstStyle/>
        <a:p>
          <a:endParaRPr lang="en-US"/>
        </a:p>
      </dgm:t>
    </dgm:pt>
    <dgm:pt modelId="{D61313C0-5E72-3A46-BC15-FE6076522A6E}" type="sibTrans" cxnId="{735C9B23-69E5-1E42-AA16-DCD6EDE15DBC}">
      <dgm:prSet/>
      <dgm:spPr/>
      <dgm:t>
        <a:bodyPr/>
        <a:lstStyle/>
        <a:p>
          <a:endParaRPr lang="en-US"/>
        </a:p>
      </dgm:t>
    </dgm:pt>
    <dgm:pt modelId="{56981AA6-4F52-EB43-8910-D21EB18BD31D}">
      <dgm:prSet custT="1"/>
      <dgm:spPr/>
      <dgm:t>
        <a:bodyPr/>
        <a:lstStyle/>
        <a:p>
          <a:r>
            <a:rPr lang="en-US" sz="2000" dirty="0"/>
            <a:t>FMS (Florida Medallion Scholars) – 75% </a:t>
          </a:r>
          <a:r>
            <a:rPr lang="en-US" sz="1600" dirty="0"/>
            <a:t>of program of study</a:t>
          </a:r>
        </a:p>
      </dgm:t>
    </dgm:pt>
    <dgm:pt modelId="{CE1E737D-0366-6F4B-972F-4209711036F4}" type="parTrans" cxnId="{3C7BCA8D-A944-6741-9B48-EB698B740217}">
      <dgm:prSet/>
      <dgm:spPr/>
      <dgm:t>
        <a:bodyPr/>
        <a:lstStyle/>
        <a:p>
          <a:endParaRPr lang="en-US"/>
        </a:p>
      </dgm:t>
    </dgm:pt>
    <dgm:pt modelId="{07747800-9870-8D4E-AF97-5CD193361E35}" type="sibTrans" cxnId="{3C7BCA8D-A944-6741-9B48-EB698B740217}">
      <dgm:prSet/>
      <dgm:spPr/>
      <dgm:t>
        <a:bodyPr/>
        <a:lstStyle/>
        <a:p>
          <a:endParaRPr lang="en-US"/>
        </a:p>
      </dgm:t>
    </dgm:pt>
    <dgm:pt modelId="{D929368B-927A-5348-9C43-1DEA5382190C}">
      <dgm:prSet/>
      <dgm:spPr/>
      <dgm:t>
        <a:bodyPr/>
        <a:lstStyle/>
        <a:p>
          <a:pPr rtl="0">
            <a:buFont typeface="Wingdings" panose="05000000000000000000" pitchFamily="2" charset="2"/>
            <a:buChar char="v"/>
          </a:pPr>
          <a:r>
            <a:rPr lang="en-US" sz="2100" dirty="0"/>
            <a:t>Minimum 3.0 GPA</a:t>
          </a:r>
          <a:r>
            <a:rPr lang="en-US" sz="2100" dirty="0">
              <a:latin typeface="Calibri Light" panose="020F0302020204030204"/>
            </a:rPr>
            <a:t> (weighted/recalculated)</a:t>
          </a:r>
          <a:endParaRPr lang="en-US" sz="2100" dirty="0"/>
        </a:p>
      </dgm:t>
    </dgm:pt>
    <dgm:pt modelId="{84D52B4D-5D38-B948-8170-213F848F6B11}" type="parTrans" cxnId="{52F11FEC-9180-4647-BF99-07D5452C9D38}">
      <dgm:prSet/>
      <dgm:spPr/>
      <dgm:t>
        <a:bodyPr/>
        <a:lstStyle/>
        <a:p>
          <a:endParaRPr lang="en-US"/>
        </a:p>
      </dgm:t>
    </dgm:pt>
    <dgm:pt modelId="{7A5536C8-DCD0-0F4F-8544-8A5F7DDF6292}" type="sibTrans" cxnId="{52F11FEC-9180-4647-BF99-07D5452C9D38}">
      <dgm:prSet/>
      <dgm:spPr/>
      <dgm:t>
        <a:bodyPr/>
        <a:lstStyle/>
        <a:p>
          <a:endParaRPr lang="en-US"/>
        </a:p>
      </dgm:t>
    </dgm:pt>
    <dgm:pt modelId="{D809FDD7-F680-8C44-9F6B-F93491BA76F2}">
      <dgm:prSet custT="1"/>
      <dgm:spPr/>
      <dgm:t>
        <a:bodyPr/>
        <a:lstStyle/>
        <a:p>
          <a:pPr>
            <a:buFont typeface="Wingdings" panose="05000000000000000000" pitchFamily="2" charset="2"/>
            <a:buChar char="v"/>
          </a:pPr>
          <a:r>
            <a:rPr lang="en-US" sz="2000" dirty="0"/>
            <a:t>ACT: 25</a:t>
          </a:r>
        </a:p>
      </dgm:t>
    </dgm:pt>
    <dgm:pt modelId="{0B08678A-BC69-0440-9F9D-D5747E5812F0}" type="parTrans" cxnId="{9425089D-625C-C247-89C3-5B6C3AEDFE04}">
      <dgm:prSet/>
      <dgm:spPr/>
      <dgm:t>
        <a:bodyPr/>
        <a:lstStyle/>
        <a:p>
          <a:endParaRPr lang="en-US"/>
        </a:p>
      </dgm:t>
    </dgm:pt>
    <dgm:pt modelId="{07F87092-77B6-B744-8409-3C1CF17DA9EC}" type="sibTrans" cxnId="{9425089D-625C-C247-89C3-5B6C3AEDFE04}">
      <dgm:prSet/>
      <dgm:spPr/>
      <dgm:t>
        <a:bodyPr/>
        <a:lstStyle/>
        <a:p>
          <a:endParaRPr lang="en-US"/>
        </a:p>
      </dgm:t>
    </dgm:pt>
    <dgm:pt modelId="{DE589FBF-A82D-174E-BC0A-E53A823A5333}">
      <dgm:prSet custT="1"/>
      <dgm:spPr/>
      <dgm:t>
        <a:bodyPr/>
        <a:lstStyle/>
        <a:p>
          <a:pPr>
            <a:buFont typeface="Wingdings" panose="05000000000000000000" pitchFamily="2" charset="2"/>
            <a:buChar char="v"/>
          </a:pPr>
          <a:r>
            <a:rPr lang="en-US" sz="2000" dirty="0"/>
            <a:t>SAT: 1210</a:t>
          </a:r>
        </a:p>
      </dgm:t>
    </dgm:pt>
    <dgm:pt modelId="{7C741BB5-8188-C14B-83BE-954B78BD1010}" type="parTrans" cxnId="{2CBD5580-A344-3441-89A1-C0F64DA8F938}">
      <dgm:prSet/>
      <dgm:spPr/>
      <dgm:t>
        <a:bodyPr/>
        <a:lstStyle/>
        <a:p>
          <a:endParaRPr lang="en-US"/>
        </a:p>
      </dgm:t>
    </dgm:pt>
    <dgm:pt modelId="{F34EDB70-093D-404E-98CD-47B356A25156}" type="sibTrans" cxnId="{2CBD5580-A344-3441-89A1-C0F64DA8F938}">
      <dgm:prSet/>
      <dgm:spPr/>
      <dgm:t>
        <a:bodyPr/>
        <a:lstStyle/>
        <a:p>
          <a:endParaRPr lang="en-US"/>
        </a:p>
      </dgm:t>
    </dgm:pt>
    <dgm:pt modelId="{68D22985-6A78-4B7B-9DC7-1BDF154411E0}">
      <dgm:prSet custT="1"/>
      <dgm:spPr/>
      <dgm:t>
        <a:bodyPr/>
        <a:lstStyle/>
        <a:p>
          <a:pPr>
            <a:buFont typeface="Wingdings" panose="05000000000000000000" pitchFamily="2" charset="2"/>
            <a:buChar char="v"/>
          </a:pPr>
          <a:r>
            <a:rPr lang="en-US" sz="2000" dirty="0"/>
            <a:t>CLT: 96</a:t>
          </a:r>
        </a:p>
      </dgm:t>
    </dgm:pt>
    <dgm:pt modelId="{7B456CA6-D508-49CA-AB48-BD0A675893A1}" type="parTrans" cxnId="{7BD943E1-EB4B-4E6A-A267-E411473AA2E7}">
      <dgm:prSet/>
      <dgm:spPr/>
      <dgm:t>
        <a:bodyPr/>
        <a:lstStyle/>
        <a:p>
          <a:endParaRPr lang="en-US"/>
        </a:p>
      </dgm:t>
    </dgm:pt>
    <dgm:pt modelId="{23A14D2A-F724-4E16-9622-E297E045ED11}" type="sibTrans" cxnId="{7BD943E1-EB4B-4E6A-A267-E411473AA2E7}">
      <dgm:prSet/>
      <dgm:spPr/>
      <dgm:t>
        <a:bodyPr/>
        <a:lstStyle/>
        <a:p>
          <a:endParaRPr lang="en-US"/>
        </a:p>
      </dgm:t>
    </dgm:pt>
    <dgm:pt modelId="{4C33B8FD-31C6-49AB-8F92-4C93DEB30709}">
      <dgm:prSet custT="1"/>
      <dgm:spPr/>
      <dgm:t>
        <a:bodyPr/>
        <a:lstStyle/>
        <a:p>
          <a:pPr>
            <a:buFont typeface="Wingdings" panose="05000000000000000000" pitchFamily="2" charset="2"/>
            <a:buChar char="v"/>
          </a:pPr>
          <a:r>
            <a:rPr lang="en-US" sz="2000" dirty="0"/>
            <a:t>CLT: 84</a:t>
          </a:r>
        </a:p>
      </dgm:t>
    </dgm:pt>
    <dgm:pt modelId="{51B35CBC-1BC4-475B-95AA-4F181627312E}" type="parTrans" cxnId="{C70B7328-B6CA-4675-9B7B-F26F83FCA819}">
      <dgm:prSet/>
      <dgm:spPr/>
      <dgm:t>
        <a:bodyPr/>
        <a:lstStyle/>
        <a:p>
          <a:endParaRPr lang="en-US"/>
        </a:p>
      </dgm:t>
    </dgm:pt>
    <dgm:pt modelId="{D59AF477-3BD2-4CAF-80C9-60AC9939E831}" type="sibTrans" cxnId="{C70B7328-B6CA-4675-9B7B-F26F83FCA819}">
      <dgm:prSet/>
      <dgm:spPr/>
      <dgm:t>
        <a:bodyPr/>
        <a:lstStyle/>
        <a:p>
          <a:endParaRPr lang="en-US"/>
        </a:p>
      </dgm:t>
    </dgm:pt>
    <dgm:pt modelId="{7D5F1760-F06A-3C40-9DDD-5DA5026C7831}" type="pres">
      <dgm:prSet presAssocID="{ED43D6B5-BEA9-4A6F-8787-D69E27EB1626}" presName="linear" presStyleCnt="0">
        <dgm:presLayoutVars>
          <dgm:dir/>
          <dgm:animLvl val="lvl"/>
          <dgm:resizeHandles val="exact"/>
        </dgm:presLayoutVars>
      </dgm:prSet>
      <dgm:spPr/>
    </dgm:pt>
    <dgm:pt modelId="{74745B9F-EB81-1B4D-BC06-806A5BB94D9C}" type="pres">
      <dgm:prSet presAssocID="{12F110ED-E7C9-1542-B4CC-3D6DA6A571A7}" presName="parentLin" presStyleCnt="0"/>
      <dgm:spPr/>
    </dgm:pt>
    <dgm:pt modelId="{D9AF9AC1-7769-F84E-8FA2-80DF5DDB49BE}" type="pres">
      <dgm:prSet presAssocID="{12F110ED-E7C9-1542-B4CC-3D6DA6A571A7}" presName="parentLeftMargin" presStyleLbl="node1" presStyleIdx="0" presStyleCnt="2"/>
      <dgm:spPr/>
    </dgm:pt>
    <dgm:pt modelId="{B69BEA5D-01EF-E545-A517-A077756E38BC}" type="pres">
      <dgm:prSet presAssocID="{12F110ED-E7C9-1542-B4CC-3D6DA6A571A7}" presName="parentText" presStyleLbl="node1" presStyleIdx="0" presStyleCnt="2">
        <dgm:presLayoutVars>
          <dgm:chMax val="0"/>
          <dgm:bulletEnabled val="1"/>
        </dgm:presLayoutVars>
      </dgm:prSet>
      <dgm:spPr/>
    </dgm:pt>
    <dgm:pt modelId="{A985880A-54E1-9E42-A0C9-EB8C3EDC0EE4}" type="pres">
      <dgm:prSet presAssocID="{12F110ED-E7C9-1542-B4CC-3D6DA6A571A7}" presName="negativeSpace" presStyleCnt="0"/>
      <dgm:spPr/>
    </dgm:pt>
    <dgm:pt modelId="{A9E47BBB-1B6F-5A48-A548-191BD0587C80}" type="pres">
      <dgm:prSet presAssocID="{12F110ED-E7C9-1542-B4CC-3D6DA6A571A7}" presName="childText" presStyleLbl="conFgAcc1" presStyleIdx="0" presStyleCnt="2" custLinFactNeighborY="-34412">
        <dgm:presLayoutVars>
          <dgm:bulletEnabled val="1"/>
        </dgm:presLayoutVars>
      </dgm:prSet>
      <dgm:spPr/>
    </dgm:pt>
    <dgm:pt modelId="{AC78F165-2A95-CD4A-8576-754EA5DD450A}" type="pres">
      <dgm:prSet presAssocID="{21BC2C82-ABEF-654B-86EA-9495A17E4386}" presName="spaceBetweenRectangles" presStyleCnt="0"/>
      <dgm:spPr/>
    </dgm:pt>
    <dgm:pt modelId="{A7D388F6-B928-B145-9377-3750CE3E7FDE}" type="pres">
      <dgm:prSet presAssocID="{9A8CD28D-A427-4C92-A446-9E908F313AA3}" presName="parentLin" presStyleCnt="0"/>
      <dgm:spPr/>
    </dgm:pt>
    <dgm:pt modelId="{04B3774C-6E0B-CD43-8C85-F11CE0EDA289}" type="pres">
      <dgm:prSet presAssocID="{9A8CD28D-A427-4C92-A446-9E908F313AA3}" presName="parentLeftMargin" presStyleLbl="node1" presStyleIdx="0" presStyleCnt="2"/>
      <dgm:spPr/>
    </dgm:pt>
    <dgm:pt modelId="{E5B95F29-3098-F04D-8AAF-02189B35B5C7}" type="pres">
      <dgm:prSet presAssocID="{9A8CD28D-A427-4C92-A446-9E908F313AA3}" presName="parentText" presStyleLbl="node1" presStyleIdx="1" presStyleCnt="2">
        <dgm:presLayoutVars>
          <dgm:chMax val="0"/>
          <dgm:bulletEnabled val="1"/>
        </dgm:presLayoutVars>
      </dgm:prSet>
      <dgm:spPr/>
    </dgm:pt>
    <dgm:pt modelId="{08FB2E8F-F653-DF42-ACCB-4FB83C1DCD42}" type="pres">
      <dgm:prSet presAssocID="{9A8CD28D-A427-4C92-A446-9E908F313AA3}" presName="negativeSpace" presStyleCnt="0"/>
      <dgm:spPr/>
    </dgm:pt>
    <dgm:pt modelId="{21D22008-3E46-054C-9594-F14EF18E6884}" type="pres">
      <dgm:prSet presAssocID="{9A8CD28D-A427-4C92-A446-9E908F313AA3}" presName="childText" presStyleLbl="conFgAcc1" presStyleIdx="1" presStyleCnt="2" custLinFactNeighborX="-2606" custLinFactNeighborY="3172">
        <dgm:presLayoutVars>
          <dgm:bulletEnabled val="1"/>
        </dgm:presLayoutVars>
      </dgm:prSet>
      <dgm:spPr/>
    </dgm:pt>
  </dgm:ptLst>
  <dgm:cxnLst>
    <dgm:cxn modelId="{BBB08203-BFD0-1B4C-B0AB-45FE74E0CD96}" srcId="{FA0F4E46-241F-BA48-B14C-7B72C396542F}" destId="{6FB2C462-0C1C-EB47-9358-88993A050097}" srcOrd="2" destOrd="0" parTransId="{9BFE9818-6732-DF40-A4C0-753C128A0072}" sibTransId="{3AE2E9A4-BD8D-CD44-ABE5-C9651D370630}"/>
    <dgm:cxn modelId="{37B32D09-D3C5-4E4E-9597-8F6097C4465A}" type="presOf" srcId="{FA0F4E46-241F-BA48-B14C-7B72C396542F}" destId="{A9E47BBB-1B6F-5A48-A548-191BD0587C80}" srcOrd="0" destOrd="1" presId="urn:microsoft.com/office/officeart/2005/8/layout/list1"/>
    <dgm:cxn modelId="{6EC6E31E-DBCA-5646-93BC-9C0554151262}" type="presOf" srcId="{D929368B-927A-5348-9C43-1DEA5382190C}" destId="{21D22008-3E46-054C-9594-F14EF18E6884}" srcOrd="0" destOrd="2" presId="urn:microsoft.com/office/officeart/2005/8/layout/list1"/>
    <dgm:cxn modelId="{04534920-A0C8-481D-A16A-C3DAA53DEB6E}" srcId="{9A8CD28D-A427-4C92-A446-9E908F313AA3}" destId="{B8C96C80-C42A-42A5-8A50-81EFB4AEBA93}" srcOrd="1" destOrd="0" parTransId="{FC9C33EF-8887-4370-A3F1-BA357D99766A}" sibTransId="{1FF9F4AC-403A-4292-A903-AC0218A77A7A}"/>
    <dgm:cxn modelId="{39628B20-6325-B54D-AAE4-9C29F5CD3D47}" type="presOf" srcId="{6FB2C462-0C1C-EB47-9358-88993A050097}" destId="{A9E47BBB-1B6F-5A48-A548-191BD0587C80}" srcOrd="0" destOrd="4" presId="urn:microsoft.com/office/officeart/2005/8/layout/list1"/>
    <dgm:cxn modelId="{735C9B23-69E5-1E42-AA16-DCD6EDE15DBC}" srcId="{FA0F4E46-241F-BA48-B14C-7B72C396542F}" destId="{68841361-A566-E640-9EE9-B3B9668A63FD}" srcOrd="3" destOrd="0" parTransId="{C67B1208-1784-D04F-B0CD-BEC24CAA968F}" sibTransId="{D61313C0-5E72-3A46-BC15-FE6076522A6E}"/>
    <dgm:cxn modelId="{C70B7328-B6CA-4675-9B7B-F26F83FCA819}" srcId="{B8C96C80-C42A-42A5-8A50-81EFB4AEBA93}" destId="{4C33B8FD-31C6-49AB-8F92-4C93DEB30709}" srcOrd="4" destOrd="0" parTransId="{51B35CBC-1BC4-475B-95AA-4F181627312E}" sibTransId="{D59AF477-3BD2-4CAF-80C9-60AC9939E831}"/>
    <dgm:cxn modelId="{9E193B36-1CA2-7B4D-B155-FE4939CA040C}" srcId="{FA0F4E46-241F-BA48-B14C-7B72C396542F}" destId="{647D015F-E2CD-034B-BA69-B4155B01D43F}" srcOrd="0" destOrd="0" parTransId="{40F8D10A-3B13-CC4B-B72A-80A39AE408ED}" sibTransId="{79545374-312D-3B4C-9C61-FE28ACF3E1F5}"/>
    <dgm:cxn modelId="{0E626A37-9C22-5C45-AD0C-6B27386FC12F}" type="presOf" srcId="{647D015F-E2CD-034B-BA69-B4155B01D43F}" destId="{A9E47BBB-1B6F-5A48-A548-191BD0587C80}" srcOrd="0" destOrd="2" presId="urn:microsoft.com/office/officeart/2005/8/layout/list1"/>
    <dgm:cxn modelId="{1D57483E-3814-A344-BDBD-FA5BBED8019E}" srcId="{ED43D6B5-BEA9-4A6F-8787-D69E27EB1626}" destId="{12F110ED-E7C9-1542-B4CC-3D6DA6A571A7}" srcOrd="0" destOrd="0" parTransId="{76AE5DB3-FF0D-0F42-9BD4-CBE11438988B}" sibTransId="{21BC2C82-ABEF-654B-86EA-9495A17E4386}"/>
    <dgm:cxn modelId="{CFC5DE3E-DB06-B141-9974-4BC5D87F90B9}" type="presOf" srcId="{EEFA1151-147E-E64E-AACA-BA19081712ED}" destId="{A9E47BBB-1B6F-5A48-A548-191BD0587C80}" srcOrd="0" destOrd="0" presId="urn:microsoft.com/office/officeart/2005/8/layout/list1"/>
    <dgm:cxn modelId="{07BBDE45-F566-2745-AECD-841C9039E544}" type="presOf" srcId="{9A8CD28D-A427-4C92-A446-9E908F313AA3}" destId="{E5B95F29-3098-F04D-8AAF-02189B35B5C7}" srcOrd="1" destOrd="0" presId="urn:microsoft.com/office/officeart/2005/8/layout/list1"/>
    <dgm:cxn modelId="{2CBD5580-A344-3441-89A1-C0F64DA8F938}" srcId="{B8C96C80-C42A-42A5-8A50-81EFB4AEBA93}" destId="{DE589FBF-A82D-174E-BC0A-E53A823A5333}" srcOrd="3" destOrd="0" parTransId="{7C741BB5-8188-C14B-83BE-954B78BD1010}" sibTransId="{F34EDB70-093D-404E-98CD-47B356A25156}"/>
    <dgm:cxn modelId="{962DD087-D155-B94E-AB29-2151D044D7D0}" type="presOf" srcId="{68841361-A566-E640-9EE9-B3B9668A63FD}" destId="{A9E47BBB-1B6F-5A48-A548-191BD0587C80}" srcOrd="0" destOrd="5" presId="urn:microsoft.com/office/officeart/2005/8/layout/list1"/>
    <dgm:cxn modelId="{3C7BCA8D-A944-6741-9B48-EB698B740217}" srcId="{9A8CD28D-A427-4C92-A446-9E908F313AA3}" destId="{56981AA6-4F52-EB43-8910-D21EB18BD31D}" srcOrd="0" destOrd="0" parTransId="{CE1E737D-0366-6F4B-972F-4209711036F4}" sibTransId="{07747800-9870-8D4E-AF97-5CD193361E35}"/>
    <dgm:cxn modelId="{46799198-76AB-BA48-9CE1-A0C8E2B5FBD6}" type="presOf" srcId="{56981AA6-4F52-EB43-8910-D21EB18BD31D}" destId="{21D22008-3E46-054C-9594-F14EF18E6884}" srcOrd="0" destOrd="0" presId="urn:microsoft.com/office/officeart/2005/8/layout/list1"/>
    <dgm:cxn modelId="{9425089D-625C-C247-89C3-5B6C3AEDFE04}" srcId="{B8C96C80-C42A-42A5-8A50-81EFB4AEBA93}" destId="{D809FDD7-F680-8C44-9F6B-F93491BA76F2}" srcOrd="2" destOrd="0" parTransId="{0B08678A-BC69-0440-9F9D-D5747E5812F0}" sibTransId="{07F87092-77B6-B744-8409-3C1CF17DA9EC}"/>
    <dgm:cxn modelId="{E33AB8A0-85E9-7743-841B-F267334491E2}" type="presOf" srcId="{B8C96C80-C42A-42A5-8A50-81EFB4AEBA93}" destId="{21D22008-3E46-054C-9594-F14EF18E6884}" srcOrd="0" destOrd="1" presId="urn:microsoft.com/office/officeart/2005/8/layout/list1"/>
    <dgm:cxn modelId="{03E83AA7-521B-F447-A2C9-609DD97FF4D2}" type="presOf" srcId="{5E292F40-EB7F-1D4D-BD38-C95D7CB2E617}" destId="{A9E47BBB-1B6F-5A48-A548-191BD0587C80}" srcOrd="0" destOrd="3" presId="urn:microsoft.com/office/officeart/2005/8/layout/list1"/>
    <dgm:cxn modelId="{644909A8-3010-B840-831C-92B3A7F8B3EF}" type="presOf" srcId="{ED43D6B5-BEA9-4A6F-8787-D69E27EB1626}" destId="{7D5F1760-F06A-3C40-9DDD-5DA5026C7831}" srcOrd="0" destOrd="0" presId="urn:microsoft.com/office/officeart/2005/8/layout/list1"/>
    <dgm:cxn modelId="{8DF90FAC-0C66-0045-9CA1-C018C2568BAF}" type="presOf" srcId="{7B3A0904-F65B-D047-9050-AFF9785A441F}" destId="{21D22008-3E46-054C-9594-F14EF18E6884}" srcOrd="0" destOrd="3" presId="urn:microsoft.com/office/officeart/2005/8/layout/list1"/>
    <dgm:cxn modelId="{1503FEAE-6173-4F75-864A-7E3CFB2943F6}" type="presOf" srcId="{4C33B8FD-31C6-49AB-8F92-4C93DEB30709}" destId="{21D22008-3E46-054C-9594-F14EF18E6884}" srcOrd="0" destOrd="6" presId="urn:microsoft.com/office/officeart/2005/8/layout/list1"/>
    <dgm:cxn modelId="{3E536CBD-B5F4-3B4F-B47B-FFEEA230C1FB}" type="presOf" srcId="{12F110ED-E7C9-1542-B4CC-3D6DA6A571A7}" destId="{D9AF9AC1-7769-F84E-8FA2-80DF5DDB49BE}" srcOrd="0" destOrd="0" presId="urn:microsoft.com/office/officeart/2005/8/layout/list1"/>
    <dgm:cxn modelId="{4E4E19CF-378C-0448-ACD0-8AF03ABBD685}" srcId="{12F110ED-E7C9-1542-B4CC-3D6DA6A571A7}" destId="{EEFA1151-147E-E64E-AACA-BA19081712ED}" srcOrd="0" destOrd="0" parTransId="{C30539F8-2671-7943-B88F-0C23BB9ED206}" sibTransId="{7E60B079-EA1D-E947-8DC3-79CE72E9E3F2}"/>
    <dgm:cxn modelId="{5AE484D2-C2C7-49BE-8D28-CF89F510C7A2}" type="presOf" srcId="{68D22985-6A78-4B7B-9DC7-1BDF154411E0}" destId="{A9E47BBB-1B6F-5A48-A548-191BD0587C80}" srcOrd="0" destOrd="6" presId="urn:microsoft.com/office/officeart/2005/8/layout/list1"/>
    <dgm:cxn modelId="{A0DF7AD6-1399-7246-8425-E853562390A9}" type="presOf" srcId="{9A8CD28D-A427-4C92-A446-9E908F313AA3}" destId="{04B3774C-6E0B-CD43-8C85-F11CE0EDA289}" srcOrd="0" destOrd="0" presId="urn:microsoft.com/office/officeart/2005/8/layout/list1"/>
    <dgm:cxn modelId="{242277DA-54BB-F347-9ABB-9FB45D758C77}" srcId="{B8C96C80-C42A-42A5-8A50-81EFB4AEBA93}" destId="{7B3A0904-F65B-D047-9050-AFF9785A441F}" srcOrd="1" destOrd="0" parTransId="{B1CFF92A-9B3B-A646-B3F6-DEEE83533943}" sibTransId="{76429532-8E8A-274D-97A9-7C5E2B1A5D50}"/>
    <dgm:cxn modelId="{57BF9FDB-2D5F-486F-8DAE-A374516CA532}" srcId="{ED43D6B5-BEA9-4A6F-8787-D69E27EB1626}" destId="{9A8CD28D-A427-4C92-A446-9E908F313AA3}" srcOrd="1" destOrd="0" parTransId="{0714710E-CB47-4778-B839-62D85BF98097}" sibTransId="{88EB6C47-8D29-45DF-8FD5-7F3948E62754}"/>
    <dgm:cxn modelId="{7BD943E1-EB4B-4E6A-A267-E411473AA2E7}" srcId="{FA0F4E46-241F-BA48-B14C-7B72C396542F}" destId="{68D22985-6A78-4B7B-9DC7-1BDF154411E0}" srcOrd="4" destOrd="0" parTransId="{7B456CA6-D508-49CA-AB48-BD0A675893A1}" sibTransId="{23A14D2A-F724-4E16-9622-E297E045ED11}"/>
    <dgm:cxn modelId="{D1A3AAE8-4ADA-8645-B9F5-94F16356A950}" type="presOf" srcId="{DE589FBF-A82D-174E-BC0A-E53A823A5333}" destId="{21D22008-3E46-054C-9594-F14EF18E6884}" srcOrd="0" destOrd="5" presId="urn:microsoft.com/office/officeart/2005/8/layout/list1"/>
    <dgm:cxn modelId="{C96F58EA-C868-1441-A4A4-4758F81DB4C2}" srcId="{12F110ED-E7C9-1542-B4CC-3D6DA6A571A7}" destId="{FA0F4E46-241F-BA48-B14C-7B72C396542F}" srcOrd="1" destOrd="0" parTransId="{2D8A390C-D0A9-B84D-86ED-74B0C4E28235}" sibTransId="{0ABA31D3-ACEC-3E45-988B-748CF6CAEB81}"/>
    <dgm:cxn modelId="{52F11FEC-9180-4647-BF99-07D5452C9D38}" srcId="{B8C96C80-C42A-42A5-8A50-81EFB4AEBA93}" destId="{D929368B-927A-5348-9C43-1DEA5382190C}" srcOrd="0" destOrd="0" parTransId="{84D52B4D-5D38-B948-8170-213F848F6B11}" sibTransId="{7A5536C8-DCD0-0F4F-8544-8A5F7DDF6292}"/>
    <dgm:cxn modelId="{335B04EE-8364-324C-A521-7A9976590B1C}" type="presOf" srcId="{D809FDD7-F680-8C44-9F6B-F93491BA76F2}" destId="{21D22008-3E46-054C-9594-F14EF18E6884}" srcOrd="0" destOrd="4" presId="urn:microsoft.com/office/officeart/2005/8/layout/list1"/>
    <dgm:cxn modelId="{733A09FB-F052-7B49-B690-2DB5973A6CF4}" type="presOf" srcId="{12F110ED-E7C9-1542-B4CC-3D6DA6A571A7}" destId="{B69BEA5D-01EF-E545-A517-A077756E38BC}" srcOrd="1" destOrd="0" presId="urn:microsoft.com/office/officeart/2005/8/layout/list1"/>
    <dgm:cxn modelId="{8A8175FD-7DA2-924E-9616-8CD34D5DD6F0}" srcId="{FA0F4E46-241F-BA48-B14C-7B72C396542F}" destId="{5E292F40-EB7F-1D4D-BD38-C95D7CB2E617}" srcOrd="1" destOrd="0" parTransId="{203B5254-9ABF-3E49-909F-E1CD27FA9978}" sibTransId="{2BA038B1-0CED-4149-8006-6604AD0B6087}"/>
    <dgm:cxn modelId="{8351299B-F0A6-1B47-9830-BE6E18931E18}" type="presParOf" srcId="{7D5F1760-F06A-3C40-9DDD-5DA5026C7831}" destId="{74745B9F-EB81-1B4D-BC06-806A5BB94D9C}" srcOrd="0" destOrd="0" presId="urn:microsoft.com/office/officeart/2005/8/layout/list1"/>
    <dgm:cxn modelId="{E2D89FDC-2D4A-4645-95E9-823469814DB8}" type="presParOf" srcId="{74745B9F-EB81-1B4D-BC06-806A5BB94D9C}" destId="{D9AF9AC1-7769-F84E-8FA2-80DF5DDB49BE}" srcOrd="0" destOrd="0" presId="urn:microsoft.com/office/officeart/2005/8/layout/list1"/>
    <dgm:cxn modelId="{387C2C50-D423-0045-8480-B55B61E035F9}" type="presParOf" srcId="{74745B9F-EB81-1B4D-BC06-806A5BB94D9C}" destId="{B69BEA5D-01EF-E545-A517-A077756E38BC}" srcOrd="1" destOrd="0" presId="urn:microsoft.com/office/officeart/2005/8/layout/list1"/>
    <dgm:cxn modelId="{C1A67725-2712-3444-9555-76FA40CB8365}" type="presParOf" srcId="{7D5F1760-F06A-3C40-9DDD-5DA5026C7831}" destId="{A985880A-54E1-9E42-A0C9-EB8C3EDC0EE4}" srcOrd="1" destOrd="0" presId="urn:microsoft.com/office/officeart/2005/8/layout/list1"/>
    <dgm:cxn modelId="{D3270890-13E5-0843-831F-D2C90F7DE7FB}" type="presParOf" srcId="{7D5F1760-F06A-3C40-9DDD-5DA5026C7831}" destId="{A9E47BBB-1B6F-5A48-A548-191BD0587C80}" srcOrd="2" destOrd="0" presId="urn:microsoft.com/office/officeart/2005/8/layout/list1"/>
    <dgm:cxn modelId="{63B1A0C3-4027-AB4C-AD7A-76F737FF0691}" type="presParOf" srcId="{7D5F1760-F06A-3C40-9DDD-5DA5026C7831}" destId="{AC78F165-2A95-CD4A-8576-754EA5DD450A}" srcOrd="3" destOrd="0" presId="urn:microsoft.com/office/officeart/2005/8/layout/list1"/>
    <dgm:cxn modelId="{F0384BD6-5C4F-3447-A929-8DC3C558F1A5}" type="presParOf" srcId="{7D5F1760-F06A-3C40-9DDD-5DA5026C7831}" destId="{A7D388F6-B928-B145-9377-3750CE3E7FDE}" srcOrd="4" destOrd="0" presId="urn:microsoft.com/office/officeart/2005/8/layout/list1"/>
    <dgm:cxn modelId="{F9790BD5-E25A-0E40-8584-6B2ED0B839CD}" type="presParOf" srcId="{A7D388F6-B928-B145-9377-3750CE3E7FDE}" destId="{04B3774C-6E0B-CD43-8C85-F11CE0EDA289}" srcOrd="0" destOrd="0" presId="urn:microsoft.com/office/officeart/2005/8/layout/list1"/>
    <dgm:cxn modelId="{8D93F4E6-A720-A94B-8165-5BA117873926}" type="presParOf" srcId="{A7D388F6-B928-B145-9377-3750CE3E7FDE}" destId="{E5B95F29-3098-F04D-8AAF-02189B35B5C7}" srcOrd="1" destOrd="0" presId="urn:microsoft.com/office/officeart/2005/8/layout/list1"/>
    <dgm:cxn modelId="{C5404950-1386-694D-BEE6-D10DFA3A7955}" type="presParOf" srcId="{7D5F1760-F06A-3C40-9DDD-5DA5026C7831}" destId="{08FB2E8F-F653-DF42-ACCB-4FB83C1DCD42}" srcOrd="5" destOrd="0" presId="urn:microsoft.com/office/officeart/2005/8/layout/list1"/>
    <dgm:cxn modelId="{9E03D911-5D87-024D-B819-04272C4A2A1F}" type="presParOf" srcId="{7D5F1760-F06A-3C40-9DDD-5DA5026C7831}" destId="{21D22008-3E46-054C-9594-F14EF18E688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37ADE-A57D-454D-8FCC-5E988A25A091}">
      <dsp:nvSpPr>
        <dsp:cNvPr id="0" name=""/>
        <dsp:cNvSpPr/>
      </dsp:nvSpPr>
      <dsp:spPr>
        <a:xfrm>
          <a:off x="0" y="575201"/>
          <a:ext cx="6900512" cy="241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666496" rIns="535556"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Collegeboard.org</a:t>
          </a:r>
        </a:p>
        <a:p>
          <a:pPr marL="285750" lvl="1" indent="-285750" algn="l" defTabSz="1422400">
            <a:lnSpc>
              <a:spcPct val="90000"/>
            </a:lnSpc>
            <a:spcBef>
              <a:spcPct val="0"/>
            </a:spcBef>
            <a:spcAft>
              <a:spcPct val="15000"/>
            </a:spcAft>
            <a:buChar char="•"/>
          </a:pPr>
          <a:r>
            <a:rPr lang="en-US" sz="3200" kern="1200" dirty="0"/>
            <a:t>Satpractice.org</a:t>
          </a:r>
        </a:p>
        <a:p>
          <a:pPr marL="285750" lvl="1" indent="-285750" algn="l" defTabSz="1422400">
            <a:lnSpc>
              <a:spcPct val="90000"/>
            </a:lnSpc>
            <a:spcBef>
              <a:spcPct val="0"/>
            </a:spcBef>
            <a:spcAft>
              <a:spcPct val="15000"/>
            </a:spcAft>
            <a:buChar char="•"/>
          </a:pPr>
          <a:r>
            <a:rPr lang="en-US" sz="3200" kern="1200" dirty="0"/>
            <a:t>Khanacademy.org</a:t>
          </a:r>
        </a:p>
      </dsp:txBody>
      <dsp:txXfrm>
        <a:off x="0" y="575201"/>
        <a:ext cx="6900512" cy="2419200"/>
      </dsp:txXfrm>
    </dsp:sp>
    <dsp:sp modelId="{B4E2F3AF-66CA-1040-AA94-6EFBA062E4F9}">
      <dsp:nvSpPr>
        <dsp:cNvPr id="0" name=""/>
        <dsp:cNvSpPr/>
      </dsp:nvSpPr>
      <dsp:spPr>
        <a:xfrm>
          <a:off x="345025" y="67350"/>
          <a:ext cx="4830358" cy="9446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SAT Practice Websites </a:t>
          </a:r>
        </a:p>
      </dsp:txBody>
      <dsp:txXfrm>
        <a:off x="391139" y="113464"/>
        <a:ext cx="4738130" cy="852412"/>
      </dsp:txXfrm>
    </dsp:sp>
    <dsp:sp modelId="{0FAAC4F3-2302-CB45-86D5-150DE7DE16C0}">
      <dsp:nvSpPr>
        <dsp:cNvPr id="0" name=""/>
        <dsp:cNvSpPr/>
      </dsp:nvSpPr>
      <dsp:spPr>
        <a:xfrm>
          <a:off x="0" y="3603990"/>
          <a:ext cx="6900512" cy="1864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666496" rIns="535556"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Academy.act.org</a:t>
          </a:r>
        </a:p>
        <a:p>
          <a:pPr marL="285750" lvl="1" indent="-285750" algn="l" defTabSz="1422400" rtl="0">
            <a:lnSpc>
              <a:spcPct val="90000"/>
            </a:lnSpc>
            <a:spcBef>
              <a:spcPct val="0"/>
            </a:spcBef>
            <a:spcAft>
              <a:spcPct val="15000"/>
            </a:spcAft>
            <a:buChar char="•"/>
          </a:pPr>
          <a:r>
            <a:rPr lang="en-US" sz="3200" kern="1200" dirty="0"/>
            <a:t>Act.org</a:t>
          </a:r>
          <a:r>
            <a:rPr lang="en-US" sz="3200" kern="1200" dirty="0">
              <a:latin typeface="Calibri Light" panose="020F0302020204030204"/>
            </a:rPr>
            <a:t> </a:t>
          </a:r>
          <a:endParaRPr lang="en-US" sz="3200" kern="1200" dirty="0"/>
        </a:p>
      </dsp:txBody>
      <dsp:txXfrm>
        <a:off x="0" y="3603990"/>
        <a:ext cx="6900512" cy="1864800"/>
      </dsp:txXfrm>
    </dsp:sp>
    <dsp:sp modelId="{B9F24615-5C48-164E-9106-A3DF28CDAAB9}">
      <dsp:nvSpPr>
        <dsp:cNvPr id="0" name=""/>
        <dsp:cNvSpPr/>
      </dsp:nvSpPr>
      <dsp:spPr>
        <a:xfrm>
          <a:off x="345025" y="3131670"/>
          <a:ext cx="4830358" cy="9446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chemeClr val="tx1"/>
              </a:solidFill>
              <a:latin typeface="Calibri Light" panose="020F0302020204030204"/>
            </a:rPr>
            <a:t>ACT </a:t>
          </a:r>
          <a:r>
            <a:rPr lang="en-US" sz="3200" kern="1200" dirty="0">
              <a:solidFill>
                <a:schemeClr val="tx1"/>
              </a:solidFill>
            </a:rPr>
            <a:t>Practice Websites</a:t>
          </a:r>
          <a:r>
            <a:rPr lang="en-US" sz="3200" kern="1200" dirty="0">
              <a:solidFill>
                <a:schemeClr val="tx1"/>
              </a:solidFill>
              <a:latin typeface="Calibri Light" panose="020F0302020204030204"/>
            </a:rPr>
            <a:t> </a:t>
          </a:r>
          <a:endParaRPr lang="en-US" sz="3200" kern="1200" dirty="0">
            <a:solidFill>
              <a:schemeClr val="tx1"/>
            </a:solidFill>
          </a:endParaRPr>
        </a:p>
      </dsp:txBody>
      <dsp:txXfrm>
        <a:off x="391139" y="3177784"/>
        <a:ext cx="4738130" cy="852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3AA58-2265-4468-A4BE-6B2633528C98}">
      <dsp:nvSpPr>
        <dsp:cNvPr id="0" name=""/>
        <dsp:cNvSpPr/>
      </dsp:nvSpPr>
      <dsp:spPr>
        <a:xfrm>
          <a:off x="552852" y="1384753"/>
          <a:ext cx="589148" cy="5891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D09A2C-2B01-4B38-AF1C-6C527097D44C}">
      <dsp:nvSpPr>
        <dsp:cNvPr id="0" name=""/>
        <dsp:cNvSpPr/>
      </dsp:nvSpPr>
      <dsp:spPr>
        <a:xfrm>
          <a:off x="5786" y="2071337"/>
          <a:ext cx="1683281" cy="93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District Financial Aid Website</a:t>
          </a:r>
        </a:p>
      </dsp:txBody>
      <dsp:txXfrm>
        <a:off x="5786" y="2071337"/>
        <a:ext cx="1683281" cy="931064"/>
      </dsp:txXfrm>
    </dsp:sp>
    <dsp:sp modelId="{C51C0B62-9EA6-4CE6-947D-0397A13EA0E8}">
      <dsp:nvSpPr>
        <dsp:cNvPr id="0" name=""/>
        <dsp:cNvSpPr/>
      </dsp:nvSpPr>
      <dsp:spPr>
        <a:xfrm>
          <a:off x="113314" y="3241251"/>
          <a:ext cx="1683281" cy="602990"/>
        </a:xfrm>
        <a:prstGeom prst="rect">
          <a:avLst/>
        </a:prstGeom>
        <a:noFill/>
        <a:ln>
          <a:noFill/>
        </a:ln>
        <a:effectLst/>
      </dsp:spPr>
      <dsp:style>
        <a:lnRef idx="0">
          <a:scrgbClr r="0" g="0" b="0"/>
        </a:lnRef>
        <a:fillRef idx="0">
          <a:scrgbClr r="0" g="0" b="0"/>
        </a:fillRef>
        <a:effectRef idx="0">
          <a:scrgbClr r="0" g="0" b="0"/>
        </a:effectRef>
        <a:fontRef idx="minor"/>
      </dsp:style>
    </dsp:sp>
    <dsp:sp modelId="{6808D571-6BEF-4AA6-97CD-8C0E811865F9}">
      <dsp:nvSpPr>
        <dsp:cNvPr id="0" name=""/>
        <dsp:cNvSpPr/>
      </dsp:nvSpPr>
      <dsp:spPr>
        <a:xfrm>
          <a:off x="2530708" y="1384753"/>
          <a:ext cx="589148" cy="589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77ED3D-D0E4-4BC6-80FE-8A308C330037}">
      <dsp:nvSpPr>
        <dsp:cNvPr id="0" name=""/>
        <dsp:cNvSpPr/>
      </dsp:nvSpPr>
      <dsp:spPr>
        <a:xfrm>
          <a:off x="1983641" y="2071337"/>
          <a:ext cx="1683281" cy="93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Scholarship Opportunities </a:t>
          </a:r>
        </a:p>
      </dsp:txBody>
      <dsp:txXfrm>
        <a:off x="1983641" y="2071337"/>
        <a:ext cx="1683281" cy="931064"/>
      </dsp:txXfrm>
    </dsp:sp>
    <dsp:sp modelId="{D9F7EE74-7B8C-442A-99FA-0A86F4F303F2}">
      <dsp:nvSpPr>
        <dsp:cNvPr id="0" name=""/>
        <dsp:cNvSpPr/>
      </dsp:nvSpPr>
      <dsp:spPr>
        <a:xfrm>
          <a:off x="1983641" y="3047721"/>
          <a:ext cx="1683281" cy="602990"/>
        </a:xfrm>
        <a:prstGeom prst="rect">
          <a:avLst/>
        </a:prstGeom>
        <a:noFill/>
        <a:ln>
          <a:noFill/>
        </a:ln>
        <a:effectLst/>
      </dsp:spPr>
      <dsp:style>
        <a:lnRef idx="0">
          <a:scrgbClr r="0" g="0" b="0"/>
        </a:lnRef>
        <a:fillRef idx="0">
          <a:scrgbClr r="0" g="0" b="0"/>
        </a:fillRef>
        <a:effectRef idx="0">
          <a:scrgbClr r="0" g="0" b="0"/>
        </a:effectRef>
        <a:fontRef idx="minor"/>
      </dsp:style>
    </dsp:sp>
    <dsp:sp modelId="{C3AEC7AB-90E4-4F4A-8E86-C9C60C079703}">
      <dsp:nvSpPr>
        <dsp:cNvPr id="0" name=""/>
        <dsp:cNvSpPr/>
      </dsp:nvSpPr>
      <dsp:spPr>
        <a:xfrm>
          <a:off x="4508563" y="1384753"/>
          <a:ext cx="589148" cy="589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8A1C7D-E20A-4339-9DBC-B9BEF8CBCD9A}">
      <dsp:nvSpPr>
        <dsp:cNvPr id="0" name=""/>
        <dsp:cNvSpPr/>
      </dsp:nvSpPr>
      <dsp:spPr>
        <a:xfrm>
          <a:off x="3961497" y="2071337"/>
          <a:ext cx="1683281" cy="93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Bright Futures information </a:t>
          </a:r>
        </a:p>
      </dsp:txBody>
      <dsp:txXfrm>
        <a:off x="3961497" y="2071337"/>
        <a:ext cx="1683281" cy="931064"/>
      </dsp:txXfrm>
    </dsp:sp>
    <dsp:sp modelId="{149CBB66-2DA7-49D0-8D11-78754346C1E2}">
      <dsp:nvSpPr>
        <dsp:cNvPr id="0" name=""/>
        <dsp:cNvSpPr/>
      </dsp:nvSpPr>
      <dsp:spPr>
        <a:xfrm>
          <a:off x="3961497" y="3047721"/>
          <a:ext cx="1683281" cy="602990"/>
        </a:xfrm>
        <a:prstGeom prst="rect">
          <a:avLst/>
        </a:prstGeom>
        <a:noFill/>
        <a:ln>
          <a:noFill/>
        </a:ln>
        <a:effectLst/>
      </dsp:spPr>
      <dsp:style>
        <a:lnRef idx="0">
          <a:scrgbClr r="0" g="0" b="0"/>
        </a:lnRef>
        <a:fillRef idx="0">
          <a:scrgbClr r="0" g="0" b="0"/>
        </a:fillRef>
        <a:effectRef idx="0">
          <a:scrgbClr r="0" g="0" b="0"/>
        </a:effectRef>
        <a:fontRef idx="minor"/>
      </dsp:style>
    </dsp:sp>
    <dsp:sp modelId="{0874821A-34B7-4432-B40F-3678F9B3E3E8}">
      <dsp:nvSpPr>
        <dsp:cNvPr id="0" name=""/>
        <dsp:cNvSpPr/>
      </dsp:nvSpPr>
      <dsp:spPr>
        <a:xfrm>
          <a:off x="6486419" y="1384753"/>
          <a:ext cx="589148" cy="5891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A1521C-F703-4153-B2DF-B89EFBB14693}">
      <dsp:nvSpPr>
        <dsp:cNvPr id="0" name=""/>
        <dsp:cNvSpPr/>
      </dsp:nvSpPr>
      <dsp:spPr>
        <a:xfrm>
          <a:off x="5939352" y="2071337"/>
          <a:ext cx="1683281" cy="93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Hillsborough Education Foundation </a:t>
          </a:r>
        </a:p>
      </dsp:txBody>
      <dsp:txXfrm>
        <a:off x="5939352" y="2071337"/>
        <a:ext cx="1683281" cy="931064"/>
      </dsp:txXfrm>
    </dsp:sp>
    <dsp:sp modelId="{ACBDD9A6-FA3C-4C66-A452-EE2A1DA182A8}">
      <dsp:nvSpPr>
        <dsp:cNvPr id="0" name=""/>
        <dsp:cNvSpPr/>
      </dsp:nvSpPr>
      <dsp:spPr>
        <a:xfrm>
          <a:off x="5939352" y="3047721"/>
          <a:ext cx="1683281" cy="602990"/>
        </a:xfrm>
        <a:prstGeom prst="rect">
          <a:avLst/>
        </a:prstGeom>
        <a:noFill/>
        <a:ln>
          <a:noFill/>
        </a:ln>
        <a:effectLst/>
      </dsp:spPr>
      <dsp:style>
        <a:lnRef idx="0">
          <a:scrgbClr r="0" g="0" b="0"/>
        </a:lnRef>
        <a:fillRef idx="0">
          <a:scrgbClr r="0" g="0" b="0"/>
        </a:fillRef>
        <a:effectRef idx="0">
          <a:scrgbClr r="0" g="0" b="0"/>
        </a:effectRef>
        <a:fontRef idx="minor"/>
      </dsp:style>
    </dsp:sp>
    <dsp:sp modelId="{BD4A2344-1133-4089-AA65-DDF6BF93C6C7}">
      <dsp:nvSpPr>
        <dsp:cNvPr id="0" name=""/>
        <dsp:cNvSpPr/>
      </dsp:nvSpPr>
      <dsp:spPr>
        <a:xfrm>
          <a:off x="8464274" y="1384753"/>
          <a:ext cx="589148" cy="5891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E899F6-2BAF-4962-A994-1C91EF062D40}">
      <dsp:nvSpPr>
        <dsp:cNvPr id="0" name=""/>
        <dsp:cNvSpPr/>
      </dsp:nvSpPr>
      <dsp:spPr>
        <a:xfrm>
          <a:off x="7917208" y="2071337"/>
          <a:ext cx="1683281" cy="93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FAFSA </a:t>
          </a:r>
        </a:p>
      </dsp:txBody>
      <dsp:txXfrm>
        <a:off x="7917208" y="2071337"/>
        <a:ext cx="1683281" cy="931064"/>
      </dsp:txXfrm>
    </dsp:sp>
    <dsp:sp modelId="{9C3F6102-A836-4BDC-B022-BBC5A34FC001}">
      <dsp:nvSpPr>
        <dsp:cNvPr id="0" name=""/>
        <dsp:cNvSpPr/>
      </dsp:nvSpPr>
      <dsp:spPr>
        <a:xfrm>
          <a:off x="7917208" y="3047721"/>
          <a:ext cx="1683281" cy="602990"/>
        </a:xfrm>
        <a:prstGeom prst="rect">
          <a:avLst/>
        </a:prstGeom>
        <a:noFill/>
        <a:ln>
          <a:noFill/>
        </a:ln>
        <a:effectLst/>
      </dsp:spPr>
      <dsp:style>
        <a:lnRef idx="0">
          <a:scrgbClr r="0" g="0" b="0"/>
        </a:lnRef>
        <a:fillRef idx="0">
          <a:scrgbClr r="0" g="0" b="0"/>
        </a:fillRef>
        <a:effectRef idx="0">
          <a:scrgbClr r="0" g="0" b="0"/>
        </a:effectRef>
        <a:fontRef idx="minor"/>
      </dsp:style>
    </dsp:sp>
    <dsp:sp modelId="{46448664-BF0B-461D-A7C3-610DE72F294E}">
      <dsp:nvSpPr>
        <dsp:cNvPr id="0" name=""/>
        <dsp:cNvSpPr/>
      </dsp:nvSpPr>
      <dsp:spPr>
        <a:xfrm>
          <a:off x="10442129" y="1384753"/>
          <a:ext cx="589148" cy="5891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F9F034-BC34-4F2A-A630-17243EE49D9B}">
      <dsp:nvSpPr>
        <dsp:cNvPr id="0" name=""/>
        <dsp:cNvSpPr/>
      </dsp:nvSpPr>
      <dsp:spPr>
        <a:xfrm>
          <a:off x="9895063" y="2071337"/>
          <a:ext cx="1683281" cy="93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Scholarship Search Engines</a:t>
          </a:r>
        </a:p>
      </dsp:txBody>
      <dsp:txXfrm>
        <a:off x="9895063" y="2071337"/>
        <a:ext cx="1683281" cy="931064"/>
      </dsp:txXfrm>
    </dsp:sp>
    <dsp:sp modelId="{8B826334-9554-473A-A001-D21D80E20B01}">
      <dsp:nvSpPr>
        <dsp:cNvPr id="0" name=""/>
        <dsp:cNvSpPr/>
      </dsp:nvSpPr>
      <dsp:spPr>
        <a:xfrm>
          <a:off x="9895063" y="3047721"/>
          <a:ext cx="1683281" cy="60299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25B56-9F85-774F-AB3D-247C214FC110}">
      <dsp:nvSpPr>
        <dsp:cNvPr id="0" name=""/>
        <dsp:cNvSpPr/>
      </dsp:nvSpPr>
      <dsp:spPr>
        <a:xfrm>
          <a:off x="1098117" y="1030766"/>
          <a:ext cx="873159"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6DDB2C-CF3B-4E47-A3C6-A1052F0178DE}">
      <dsp:nvSpPr>
        <dsp:cNvPr id="0" name=""/>
        <dsp:cNvSpPr/>
      </dsp:nvSpPr>
      <dsp:spPr>
        <a:xfrm>
          <a:off x="2023666" y="957385"/>
          <a:ext cx="100413" cy="188786"/>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10341-73AA-224E-B88C-3CF5FBF3B169}">
      <dsp:nvSpPr>
        <dsp:cNvPr id="0" name=""/>
        <dsp:cNvSpPr/>
      </dsp:nvSpPr>
      <dsp:spPr>
        <a:xfrm>
          <a:off x="547365" y="589194"/>
          <a:ext cx="883215" cy="88321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4" tIns="34274" rIns="34274" bIns="34274" numCol="1" spcCol="1270" anchor="ctr" anchorCtr="0">
          <a:noAutofit/>
        </a:bodyPr>
        <a:lstStyle/>
        <a:p>
          <a:pPr marL="0" lvl="0" indent="0" algn="ctr" defTabSz="1733550">
            <a:lnSpc>
              <a:spcPct val="90000"/>
            </a:lnSpc>
            <a:spcBef>
              <a:spcPct val="0"/>
            </a:spcBef>
            <a:spcAft>
              <a:spcPct val="35000"/>
            </a:spcAft>
            <a:buNone/>
          </a:pPr>
          <a:r>
            <a:rPr lang="en-US" sz="3900" kern="1200"/>
            <a:t>1</a:t>
          </a:r>
        </a:p>
      </dsp:txBody>
      <dsp:txXfrm>
        <a:off x="676709" y="718538"/>
        <a:ext cx="624527" cy="624527"/>
      </dsp:txXfrm>
    </dsp:sp>
    <dsp:sp modelId="{DF378B57-DD84-A740-A9B3-954AFAB523D5}">
      <dsp:nvSpPr>
        <dsp:cNvPr id="0" name=""/>
        <dsp:cNvSpPr/>
      </dsp:nvSpPr>
      <dsp:spPr>
        <a:xfrm>
          <a:off x="6668" y="1638010"/>
          <a:ext cx="1964608"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971" tIns="165100" rIns="154971" bIns="165100" numCol="1" spcCol="1270" anchor="t" anchorCtr="0">
          <a:noAutofit/>
        </a:bodyPr>
        <a:lstStyle/>
        <a:p>
          <a:pPr marL="0" lvl="0" indent="0" algn="l" defTabSz="800100">
            <a:lnSpc>
              <a:spcPct val="90000"/>
            </a:lnSpc>
            <a:spcBef>
              <a:spcPct val="0"/>
            </a:spcBef>
            <a:spcAft>
              <a:spcPct val="35000"/>
            </a:spcAft>
            <a:buNone/>
          </a:pPr>
          <a:r>
            <a:rPr lang="en-US" sz="1800" kern="1200"/>
            <a:t>Get Prepared. Gather the documents you'll need.</a:t>
          </a:r>
        </a:p>
      </dsp:txBody>
      <dsp:txXfrm>
        <a:off x="6668" y="2030932"/>
        <a:ext cx="1964608" cy="1572678"/>
      </dsp:txXfrm>
    </dsp:sp>
    <dsp:sp modelId="{6E4AEE82-0F2C-384B-8386-6DD38C06E4A4}">
      <dsp:nvSpPr>
        <dsp:cNvPr id="0" name=""/>
        <dsp:cNvSpPr/>
      </dsp:nvSpPr>
      <dsp:spPr>
        <a:xfrm>
          <a:off x="2189566" y="1030766"/>
          <a:ext cx="196460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F855A2-6250-B44A-A005-499679026F52}">
      <dsp:nvSpPr>
        <dsp:cNvPr id="0" name=""/>
        <dsp:cNvSpPr/>
      </dsp:nvSpPr>
      <dsp:spPr>
        <a:xfrm>
          <a:off x="4206565" y="957385"/>
          <a:ext cx="100413" cy="188786"/>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83752E-B877-FA4E-8528-7EAD1648069D}">
      <dsp:nvSpPr>
        <dsp:cNvPr id="0" name=""/>
        <dsp:cNvSpPr/>
      </dsp:nvSpPr>
      <dsp:spPr>
        <a:xfrm>
          <a:off x="2730263" y="589194"/>
          <a:ext cx="883215" cy="88321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4" tIns="34274" rIns="34274" bIns="34274" numCol="1" spcCol="1270" anchor="ctr" anchorCtr="0">
          <a:noAutofit/>
        </a:bodyPr>
        <a:lstStyle/>
        <a:p>
          <a:pPr marL="0" lvl="0" indent="0" algn="ctr" defTabSz="1733550">
            <a:lnSpc>
              <a:spcPct val="90000"/>
            </a:lnSpc>
            <a:spcBef>
              <a:spcPct val="0"/>
            </a:spcBef>
            <a:spcAft>
              <a:spcPct val="35000"/>
            </a:spcAft>
            <a:buNone/>
          </a:pPr>
          <a:r>
            <a:rPr lang="en-US" sz="3900" kern="1200" dirty="0"/>
            <a:t>2</a:t>
          </a:r>
        </a:p>
      </dsp:txBody>
      <dsp:txXfrm>
        <a:off x="2859607" y="718538"/>
        <a:ext cx="624527" cy="624527"/>
      </dsp:txXfrm>
    </dsp:sp>
    <dsp:sp modelId="{0DAA82F6-CCCD-904B-A59A-B8B3B9AF96ED}">
      <dsp:nvSpPr>
        <dsp:cNvPr id="0" name=""/>
        <dsp:cNvSpPr/>
      </dsp:nvSpPr>
      <dsp:spPr>
        <a:xfrm>
          <a:off x="2189566" y="1638010"/>
          <a:ext cx="1964608"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971" tIns="165100" rIns="154971" bIns="165100" numCol="1" spcCol="1270" anchor="t" anchorCtr="0">
          <a:noAutofit/>
        </a:bodyPr>
        <a:lstStyle/>
        <a:p>
          <a:pPr marL="0" lvl="0" indent="0" algn="l" defTabSz="800100">
            <a:lnSpc>
              <a:spcPct val="90000"/>
            </a:lnSpc>
            <a:spcBef>
              <a:spcPct val="0"/>
            </a:spcBef>
            <a:spcAft>
              <a:spcPct val="35000"/>
            </a:spcAft>
            <a:buNone/>
          </a:pPr>
          <a:r>
            <a:rPr lang="en-US" sz="1800" kern="1200" dirty="0"/>
            <a:t>Complete </a:t>
          </a:r>
          <a:r>
            <a:rPr lang="en-US" sz="1800" b="1" kern="1200" dirty="0"/>
            <a:t>FAFSA</a:t>
          </a:r>
          <a:r>
            <a:rPr lang="en-US" sz="1800" kern="1200" baseline="30000" dirty="0"/>
            <a:t>®</a:t>
          </a:r>
          <a:r>
            <a:rPr lang="en-US" sz="1800" kern="1200" dirty="0"/>
            <a:t> Form. </a:t>
          </a:r>
          <a:r>
            <a:rPr lang="en-US" sz="1800" b="1" kern="1200" dirty="0"/>
            <a:t>Apply</a:t>
          </a:r>
          <a:r>
            <a:rPr lang="en-US" sz="1800" kern="1200" dirty="0"/>
            <a:t> early to maximize your aid.</a:t>
          </a:r>
        </a:p>
      </dsp:txBody>
      <dsp:txXfrm>
        <a:off x="2189566" y="2030932"/>
        <a:ext cx="1964608" cy="1572678"/>
      </dsp:txXfrm>
    </dsp:sp>
    <dsp:sp modelId="{583A87E6-8400-A348-B82A-FB78F53FB143}">
      <dsp:nvSpPr>
        <dsp:cNvPr id="0" name=""/>
        <dsp:cNvSpPr/>
      </dsp:nvSpPr>
      <dsp:spPr>
        <a:xfrm>
          <a:off x="4372465" y="1030766"/>
          <a:ext cx="196460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E7DCEC-8F1A-BA43-BAB7-FC1179B5CFB0}">
      <dsp:nvSpPr>
        <dsp:cNvPr id="0" name=""/>
        <dsp:cNvSpPr/>
      </dsp:nvSpPr>
      <dsp:spPr>
        <a:xfrm>
          <a:off x="6389463" y="957385"/>
          <a:ext cx="100413" cy="188786"/>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DAA03B-D418-3D49-8552-A8227D9D71E2}">
      <dsp:nvSpPr>
        <dsp:cNvPr id="0" name=""/>
        <dsp:cNvSpPr/>
      </dsp:nvSpPr>
      <dsp:spPr>
        <a:xfrm>
          <a:off x="4913161" y="589194"/>
          <a:ext cx="883215" cy="88321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4" tIns="34274" rIns="34274" bIns="34274" numCol="1" spcCol="1270" anchor="ctr" anchorCtr="0">
          <a:noAutofit/>
        </a:bodyPr>
        <a:lstStyle/>
        <a:p>
          <a:pPr marL="0" lvl="0" indent="0" algn="ctr" defTabSz="1733550">
            <a:lnSpc>
              <a:spcPct val="90000"/>
            </a:lnSpc>
            <a:spcBef>
              <a:spcPct val="0"/>
            </a:spcBef>
            <a:spcAft>
              <a:spcPct val="35000"/>
            </a:spcAft>
            <a:buNone/>
          </a:pPr>
          <a:r>
            <a:rPr lang="en-US" sz="3900" kern="1200"/>
            <a:t>3</a:t>
          </a:r>
        </a:p>
      </dsp:txBody>
      <dsp:txXfrm>
        <a:off x="5042505" y="718538"/>
        <a:ext cx="624527" cy="624527"/>
      </dsp:txXfrm>
    </dsp:sp>
    <dsp:sp modelId="{95A38CCC-1B2A-5744-8E7E-76085677410B}">
      <dsp:nvSpPr>
        <dsp:cNvPr id="0" name=""/>
        <dsp:cNvSpPr/>
      </dsp:nvSpPr>
      <dsp:spPr>
        <a:xfrm>
          <a:off x="4372465" y="1638010"/>
          <a:ext cx="1964608"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971" tIns="165100" rIns="154971" bIns="165100" numCol="1" spcCol="1270" anchor="t" anchorCtr="0">
          <a:noAutofit/>
        </a:bodyPr>
        <a:lstStyle/>
        <a:p>
          <a:pPr marL="0" lvl="0" indent="0" algn="l" defTabSz="800100">
            <a:lnSpc>
              <a:spcPct val="90000"/>
            </a:lnSpc>
            <a:spcBef>
              <a:spcPct val="0"/>
            </a:spcBef>
            <a:spcAft>
              <a:spcPct val="35000"/>
            </a:spcAft>
            <a:buNone/>
          </a:pPr>
          <a:r>
            <a:rPr lang="en-US" sz="1800" kern="1200"/>
            <a:t>Review Student Aid Report. Make corrections, if necessary.</a:t>
          </a:r>
        </a:p>
      </dsp:txBody>
      <dsp:txXfrm>
        <a:off x="4372465" y="2030932"/>
        <a:ext cx="1964608" cy="1572678"/>
      </dsp:txXfrm>
    </dsp:sp>
    <dsp:sp modelId="{9D22D156-B053-FA4E-BBB9-855DF74FF53E}">
      <dsp:nvSpPr>
        <dsp:cNvPr id="0" name=""/>
        <dsp:cNvSpPr/>
      </dsp:nvSpPr>
      <dsp:spPr>
        <a:xfrm>
          <a:off x="6555363" y="1030766"/>
          <a:ext cx="196460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ABE090-5AA7-594D-AFF5-B25CC55C7CF9}">
      <dsp:nvSpPr>
        <dsp:cNvPr id="0" name=""/>
        <dsp:cNvSpPr/>
      </dsp:nvSpPr>
      <dsp:spPr>
        <a:xfrm>
          <a:off x="8572361" y="957385"/>
          <a:ext cx="100413" cy="188786"/>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F6C307-8F84-874A-90CB-967119EC635F}">
      <dsp:nvSpPr>
        <dsp:cNvPr id="0" name=""/>
        <dsp:cNvSpPr/>
      </dsp:nvSpPr>
      <dsp:spPr>
        <a:xfrm>
          <a:off x="7096060" y="589194"/>
          <a:ext cx="883215" cy="88321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4" tIns="34274" rIns="34274" bIns="34274" numCol="1" spcCol="1270" anchor="ctr" anchorCtr="0">
          <a:noAutofit/>
        </a:bodyPr>
        <a:lstStyle/>
        <a:p>
          <a:pPr marL="0" lvl="0" indent="0" algn="ctr" defTabSz="1733550">
            <a:lnSpc>
              <a:spcPct val="90000"/>
            </a:lnSpc>
            <a:spcBef>
              <a:spcPct val="0"/>
            </a:spcBef>
            <a:spcAft>
              <a:spcPct val="35000"/>
            </a:spcAft>
            <a:buNone/>
          </a:pPr>
          <a:r>
            <a:rPr lang="en-US" sz="3900" kern="1200"/>
            <a:t>4</a:t>
          </a:r>
        </a:p>
      </dsp:txBody>
      <dsp:txXfrm>
        <a:off x="7225404" y="718538"/>
        <a:ext cx="624527" cy="624527"/>
      </dsp:txXfrm>
    </dsp:sp>
    <dsp:sp modelId="{F5DB9A98-34FB-1D4C-860B-8F95123126A7}">
      <dsp:nvSpPr>
        <dsp:cNvPr id="0" name=""/>
        <dsp:cNvSpPr/>
      </dsp:nvSpPr>
      <dsp:spPr>
        <a:xfrm>
          <a:off x="6555363" y="1638010"/>
          <a:ext cx="1964608"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971" tIns="165100" rIns="154971" bIns="165100" numCol="1" spcCol="1270" anchor="t" anchorCtr="0">
          <a:noAutofit/>
        </a:bodyPr>
        <a:lstStyle/>
        <a:p>
          <a:pPr marL="0" lvl="0" indent="0" algn="l" defTabSz="800100">
            <a:lnSpc>
              <a:spcPct val="90000"/>
            </a:lnSpc>
            <a:spcBef>
              <a:spcPct val="0"/>
            </a:spcBef>
            <a:spcAft>
              <a:spcPct val="35000"/>
            </a:spcAft>
            <a:buNone/>
          </a:pPr>
          <a:r>
            <a:rPr lang="en-US" sz="1800" kern="1200"/>
            <a:t>Respond to Aid Offer. Accept the aid you want.</a:t>
          </a:r>
        </a:p>
      </dsp:txBody>
      <dsp:txXfrm>
        <a:off x="6555363" y="2030932"/>
        <a:ext cx="1964608" cy="1572678"/>
      </dsp:txXfrm>
    </dsp:sp>
    <dsp:sp modelId="{9289D5CD-F3BB-4F48-8C7E-D54575BEC39D}">
      <dsp:nvSpPr>
        <dsp:cNvPr id="0" name=""/>
        <dsp:cNvSpPr/>
      </dsp:nvSpPr>
      <dsp:spPr>
        <a:xfrm>
          <a:off x="8738262" y="1030766"/>
          <a:ext cx="982304"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4D8CFE-B99F-DE42-A31C-21889641AD90}">
      <dsp:nvSpPr>
        <dsp:cNvPr id="0" name=""/>
        <dsp:cNvSpPr/>
      </dsp:nvSpPr>
      <dsp:spPr>
        <a:xfrm>
          <a:off x="9278958" y="589194"/>
          <a:ext cx="883215" cy="88321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4" tIns="34274" rIns="34274" bIns="34274" numCol="1" spcCol="1270" anchor="ctr" anchorCtr="0">
          <a:noAutofit/>
        </a:bodyPr>
        <a:lstStyle/>
        <a:p>
          <a:pPr marL="0" lvl="0" indent="0" algn="ctr" defTabSz="1733550">
            <a:lnSpc>
              <a:spcPct val="90000"/>
            </a:lnSpc>
            <a:spcBef>
              <a:spcPct val="0"/>
            </a:spcBef>
            <a:spcAft>
              <a:spcPct val="35000"/>
            </a:spcAft>
            <a:buNone/>
          </a:pPr>
          <a:r>
            <a:rPr lang="en-US" sz="3900" kern="1200"/>
            <a:t>5</a:t>
          </a:r>
        </a:p>
      </dsp:txBody>
      <dsp:txXfrm>
        <a:off x="9408302" y="718538"/>
        <a:ext cx="624527" cy="624527"/>
      </dsp:txXfrm>
    </dsp:sp>
    <dsp:sp modelId="{D4DA9495-1994-2F48-B676-1771A2825B65}">
      <dsp:nvSpPr>
        <dsp:cNvPr id="0" name=""/>
        <dsp:cNvSpPr/>
      </dsp:nvSpPr>
      <dsp:spPr>
        <a:xfrm>
          <a:off x="8738262" y="1638010"/>
          <a:ext cx="1964608"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971" tIns="165100" rIns="154971" bIns="165100" numCol="1" spcCol="1270" anchor="t" anchorCtr="0">
          <a:noAutofit/>
        </a:bodyPr>
        <a:lstStyle/>
        <a:p>
          <a:pPr marL="0" lvl="0" indent="0" algn="l" defTabSz="800100">
            <a:lnSpc>
              <a:spcPct val="90000"/>
            </a:lnSpc>
            <a:spcBef>
              <a:spcPct val="0"/>
            </a:spcBef>
            <a:spcAft>
              <a:spcPct val="35000"/>
            </a:spcAft>
            <a:buNone/>
          </a:pPr>
          <a:r>
            <a:rPr lang="en-US" sz="1800" kern="1200" dirty="0"/>
            <a:t>Receive Aid.</a:t>
          </a:r>
        </a:p>
      </dsp:txBody>
      <dsp:txXfrm>
        <a:off x="8738262" y="2030932"/>
        <a:ext cx="1964608" cy="1572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BEAB1-D327-7E41-A9CA-799F623F8BCD}">
      <dsp:nvSpPr>
        <dsp:cNvPr id="0" name=""/>
        <dsp:cNvSpPr/>
      </dsp:nvSpPr>
      <dsp:spPr>
        <a:xfrm>
          <a:off x="0" y="423047"/>
          <a:ext cx="7131379" cy="226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416560" rIns="553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Dual enrollment is an acceleration program that allows students to take </a:t>
          </a:r>
          <a:r>
            <a:rPr lang="en-US" sz="2000" u="sng" kern="1200" dirty="0"/>
            <a:t>postsecondary coursework </a:t>
          </a:r>
          <a:r>
            <a:rPr lang="en-US" sz="2000" u="none" kern="1200" dirty="0"/>
            <a:t>and </a:t>
          </a:r>
          <a:r>
            <a:rPr lang="en-US" sz="2000" u="sng" kern="1200" dirty="0"/>
            <a:t>simultaneously earn credit</a:t>
          </a:r>
          <a:r>
            <a:rPr lang="en-US" sz="2000" u="none" kern="1200" dirty="0"/>
            <a:t> </a:t>
          </a:r>
          <a:r>
            <a:rPr lang="en-US" sz="2000" kern="1200" dirty="0"/>
            <a:t>toward a high school diploma, a career certificate, an industry certification, or an associate or baccalaureate degree at a Florida public or eligible private institution.</a:t>
          </a:r>
        </a:p>
      </dsp:txBody>
      <dsp:txXfrm>
        <a:off x="0" y="423047"/>
        <a:ext cx="7131379" cy="2268000"/>
      </dsp:txXfrm>
    </dsp:sp>
    <dsp:sp modelId="{DC3D080F-31D7-9C4B-8BB2-5C8C1735FB5B}">
      <dsp:nvSpPr>
        <dsp:cNvPr id="0" name=""/>
        <dsp:cNvSpPr/>
      </dsp:nvSpPr>
      <dsp:spPr>
        <a:xfrm>
          <a:off x="356568" y="127847"/>
          <a:ext cx="4991965" cy="59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889000">
            <a:lnSpc>
              <a:spcPct val="90000"/>
            </a:lnSpc>
            <a:spcBef>
              <a:spcPct val="0"/>
            </a:spcBef>
            <a:spcAft>
              <a:spcPct val="35000"/>
            </a:spcAft>
            <a:buNone/>
          </a:pPr>
          <a:r>
            <a:rPr lang="en-US" sz="2000" kern="1200"/>
            <a:t>What is it? </a:t>
          </a:r>
        </a:p>
      </dsp:txBody>
      <dsp:txXfrm>
        <a:off x="385389" y="156668"/>
        <a:ext cx="4934323" cy="532758"/>
      </dsp:txXfrm>
    </dsp:sp>
    <dsp:sp modelId="{21D22008-3E46-054C-9594-F14EF18E6884}">
      <dsp:nvSpPr>
        <dsp:cNvPr id="0" name=""/>
        <dsp:cNvSpPr/>
      </dsp:nvSpPr>
      <dsp:spPr>
        <a:xfrm>
          <a:off x="0" y="3094247"/>
          <a:ext cx="7131379" cy="1449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416560" rIns="553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Must be enrolled in a Florida high school. </a:t>
          </a:r>
        </a:p>
        <a:p>
          <a:pPr marL="228600" lvl="1" indent="-228600" algn="l" defTabSz="889000">
            <a:lnSpc>
              <a:spcPct val="90000"/>
            </a:lnSpc>
            <a:spcBef>
              <a:spcPct val="0"/>
            </a:spcBef>
            <a:spcAft>
              <a:spcPct val="15000"/>
            </a:spcAft>
            <a:buChar char="•"/>
          </a:pPr>
          <a:r>
            <a:rPr lang="en-US" sz="2000" kern="1200" dirty="0"/>
            <a:t>3.0 unweighted GPA and college ready test scores are required.</a:t>
          </a:r>
        </a:p>
      </dsp:txBody>
      <dsp:txXfrm>
        <a:off x="0" y="3094247"/>
        <a:ext cx="7131379" cy="1449000"/>
      </dsp:txXfrm>
    </dsp:sp>
    <dsp:sp modelId="{E5B95F29-3098-F04D-8AAF-02189B35B5C7}">
      <dsp:nvSpPr>
        <dsp:cNvPr id="0" name=""/>
        <dsp:cNvSpPr/>
      </dsp:nvSpPr>
      <dsp:spPr>
        <a:xfrm>
          <a:off x="356568" y="2799047"/>
          <a:ext cx="4991965" cy="59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889000">
            <a:lnSpc>
              <a:spcPct val="90000"/>
            </a:lnSpc>
            <a:spcBef>
              <a:spcPct val="0"/>
            </a:spcBef>
            <a:spcAft>
              <a:spcPct val="35000"/>
            </a:spcAft>
            <a:buNone/>
          </a:pPr>
          <a:r>
            <a:rPr lang="en-US" sz="2000" kern="1200"/>
            <a:t>Am I eligible?</a:t>
          </a:r>
        </a:p>
      </dsp:txBody>
      <dsp:txXfrm>
        <a:off x="385389" y="2827868"/>
        <a:ext cx="4934323" cy="532758"/>
      </dsp:txXfrm>
    </dsp:sp>
    <dsp:sp modelId="{C516DE19-C51A-514B-BA6A-7D9597B043CD}">
      <dsp:nvSpPr>
        <dsp:cNvPr id="0" name=""/>
        <dsp:cNvSpPr/>
      </dsp:nvSpPr>
      <dsp:spPr>
        <a:xfrm>
          <a:off x="0" y="4946447"/>
          <a:ext cx="7131379" cy="113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416560" rIns="553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FREE! If you meet the criteria and enroll in DE while in high school, you can earn college credits free of cost.</a:t>
          </a:r>
        </a:p>
      </dsp:txBody>
      <dsp:txXfrm>
        <a:off x="0" y="4946447"/>
        <a:ext cx="7131379" cy="1134000"/>
      </dsp:txXfrm>
    </dsp:sp>
    <dsp:sp modelId="{C7068F7C-DD10-0746-89FE-2F7577F5AAB8}">
      <dsp:nvSpPr>
        <dsp:cNvPr id="0" name=""/>
        <dsp:cNvSpPr/>
      </dsp:nvSpPr>
      <dsp:spPr>
        <a:xfrm>
          <a:off x="356568" y="4651247"/>
          <a:ext cx="4991965" cy="59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889000">
            <a:lnSpc>
              <a:spcPct val="90000"/>
            </a:lnSpc>
            <a:spcBef>
              <a:spcPct val="0"/>
            </a:spcBef>
            <a:spcAft>
              <a:spcPct val="35000"/>
            </a:spcAft>
            <a:buNone/>
          </a:pPr>
          <a:r>
            <a:rPr lang="en-US" sz="2000" kern="1200"/>
            <a:t>How much does it cost?</a:t>
          </a:r>
        </a:p>
      </dsp:txBody>
      <dsp:txXfrm>
        <a:off x="385389" y="4680068"/>
        <a:ext cx="4934323"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BEAB1-D327-7E41-A9CA-799F623F8BCD}">
      <dsp:nvSpPr>
        <dsp:cNvPr id="0" name=""/>
        <dsp:cNvSpPr/>
      </dsp:nvSpPr>
      <dsp:spPr>
        <a:xfrm>
          <a:off x="0" y="438797"/>
          <a:ext cx="7131379" cy="1701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416560" rIns="553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An AP course is a college-level learning experience designed for high school students entering grades 9-12.  You earn additional GPA credits for passing AP courses (0.08+ credit per class).</a:t>
          </a:r>
        </a:p>
      </dsp:txBody>
      <dsp:txXfrm>
        <a:off x="0" y="438797"/>
        <a:ext cx="7131379" cy="1701000"/>
      </dsp:txXfrm>
    </dsp:sp>
    <dsp:sp modelId="{DC3D080F-31D7-9C4B-8BB2-5C8C1735FB5B}">
      <dsp:nvSpPr>
        <dsp:cNvPr id="0" name=""/>
        <dsp:cNvSpPr/>
      </dsp:nvSpPr>
      <dsp:spPr>
        <a:xfrm>
          <a:off x="356568" y="143597"/>
          <a:ext cx="4991965" cy="5904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889000">
            <a:lnSpc>
              <a:spcPct val="90000"/>
            </a:lnSpc>
            <a:spcBef>
              <a:spcPct val="0"/>
            </a:spcBef>
            <a:spcAft>
              <a:spcPct val="35000"/>
            </a:spcAft>
            <a:buNone/>
          </a:pPr>
          <a:r>
            <a:rPr lang="en-US" sz="2000" kern="1200"/>
            <a:t>What is it? </a:t>
          </a:r>
        </a:p>
      </dsp:txBody>
      <dsp:txXfrm>
        <a:off x="385389" y="172418"/>
        <a:ext cx="4934323" cy="532758"/>
      </dsp:txXfrm>
    </dsp:sp>
    <dsp:sp modelId="{21D22008-3E46-054C-9594-F14EF18E6884}">
      <dsp:nvSpPr>
        <dsp:cNvPr id="0" name=""/>
        <dsp:cNvSpPr/>
      </dsp:nvSpPr>
      <dsp:spPr>
        <a:xfrm>
          <a:off x="0" y="2542997"/>
          <a:ext cx="7131379" cy="1417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416560" rIns="553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Based on academic success &amp; teacher recommendations, Level 4-5 on FSA, taken prerequisites (if applicable)</a:t>
          </a:r>
        </a:p>
      </dsp:txBody>
      <dsp:txXfrm>
        <a:off x="0" y="2542997"/>
        <a:ext cx="7131379" cy="1417500"/>
      </dsp:txXfrm>
    </dsp:sp>
    <dsp:sp modelId="{E5B95F29-3098-F04D-8AAF-02189B35B5C7}">
      <dsp:nvSpPr>
        <dsp:cNvPr id="0" name=""/>
        <dsp:cNvSpPr/>
      </dsp:nvSpPr>
      <dsp:spPr>
        <a:xfrm>
          <a:off x="356568" y="2247797"/>
          <a:ext cx="4991965" cy="5904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889000">
            <a:lnSpc>
              <a:spcPct val="90000"/>
            </a:lnSpc>
            <a:spcBef>
              <a:spcPct val="0"/>
            </a:spcBef>
            <a:spcAft>
              <a:spcPct val="35000"/>
            </a:spcAft>
            <a:buNone/>
          </a:pPr>
          <a:r>
            <a:rPr lang="en-US" sz="2000" kern="1200"/>
            <a:t>Am I eligible?</a:t>
          </a:r>
        </a:p>
      </dsp:txBody>
      <dsp:txXfrm>
        <a:off x="385389" y="2276618"/>
        <a:ext cx="4934323" cy="532758"/>
      </dsp:txXfrm>
    </dsp:sp>
    <dsp:sp modelId="{C516DE19-C51A-514B-BA6A-7D9597B043CD}">
      <dsp:nvSpPr>
        <dsp:cNvPr id="0" name=""/>
        <dsp:cNvSpPr/>
      </dsp:nvSpPr>
      <dsp:spPr>
        <a:xfrm>
          <a:off x="0" y="4363697"/>
          <a:ext cx="7131379" cy="1701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416560" rIns="553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You may earn college credit by successfully passing the AP course </a:t>
          </a:r>
          <a:r>
            <a:rPr lang="en-US" sz="2000" u="sng" kern="1200" dirty="0"/>
            <a:t>exam</a:t>
          </a:r>
          <a:r>
            <a:rPr lang="en-US" sz="2000" kern="1200" dirty="0"/>
            <a:t>.   College credit is based on how well you do on the test. Passing scores are determined by colleges.</a:t>
          </a:r>
        </a:p>
      </dsp:txBody>
      <dsp:txXfrm>
        <a:off x="0" y="4363697"/>
        <a:ext cx="7131379" cy="1701000"/>
      </dsp:txXfrm>
    </dsp:sp>
    <dsp:sp modelId="{C7068F7C-DD10-0746-89FE-2F7577F5AAB8}">
      <dsp:nvSpPr>
        <dsp:cNvPr id="0" name=""/>
        <dsp:cNvSpPr/>
      </dsp:nvSpPr>
      <dsp:spPr>
        <a:xfrm>
          <a:off x="356568" y="4068497"/>
          <a:ext cx="4991965" cy="5904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889000">
            <a:lnSpc>
              <a:spcPct val="90000"/>
            </a:lnSpc>
            <a:spcBef>
              <a:spcPct val="0"/>
            </a:spcBef>
            <a:spcAft>
              <a:spcPct val="35000"/>
            </a:spcAft>
            <a:buNone/>
          </a:pPr>
          <a:r>
            <a:rPr lang="en-US" sz="2000" kern="1200" dirty="0"/>
            <a:t>How do I earn college credit?</a:t>
          </a:r>
        </a:p>
      </dsp:txBody>
      <dsp:txXfrm>
        <a:off x="385389" y="4097318"/>
        <a:ext cx="4934323" cy="532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BEAB1-D327-7E41-A9CA-799F623F8BCD}">
      <dsp:nvSpPr>
        <dsp:cNvPr id="0" name=""/>
        <dsp:cNvSpPr/>
      </dsp:nvSpPr>
      <dsp:spPr>
        <a:xfrm>
          <a:off x="0" y="445718"/>
          <a:ext cx="7131379" cy="564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1208024" rIns="553474" bIns="256032" numCol="1" spcCol="1270" anchor="t" anchorCtr="0">
          <a:noAutofit/>
        </a:bodyPr>
        <a:lstStyle/>
        <a:p>
          <a:pPr marL="285750" lvl="1" indent="-285750" algn="l" defTabSz="1600200">
            <a:lnSpc>
              <a:spcPct val="90000"/>
            </a:lnSpc>
            <a:spcBef>
              <a:spcPct val="0"/>
            </a:spcBef>
            <a:spcAft>
              <a:spcPct val="15000"/>
            </a:spcAft>
            <a:buChar char="•"/>
          </a:pPr>
          <a:r>
            <a:rPr lang="en-US" sz="3600" kern="1200" dirty="0"/>
            <a:t>Bright Futures provides scholarships based on high school academic achievement. The program has different award levels, each with its own eligibility criteria and award amounts. Awards are per credit hour.</a:t>
          </a:r>
        </a:p>
      </dsp:txBody>
      <dsp:txXfrm>
        <a:off x="0" y="445718"/>
        <a:ext cx="7131379" cy="5644800"/>
      </dsp:txXfrm>
    </dsp:sp>
    <dsp:sp modelId="{DC3D080F-31D7-9C4B-8BB2-5C8C1735FB5B}">
      <dsp:nvSpPr>
        <dsp:cNvPr id="0" name=""/>
        <dsp:cNvSpPr/>
      </dsp:nvSpPr>
      <dsp:spPr>
        <a:xfrm>
          <a:off x="356568" y="117776"/>
          <a:ext cx="3720212" cy="1272581"/>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2578100">
            <a:lnSpc>
              <a:spcPct val="90000"/>
            </a:lnSpc>
            <a:spcBef>
              <a:spcPct val="0"/>
            </a:spcBef>
            <a:spcAft>
              <a:spcPct val="35000"/>
            </a:spcAft>
            <a:buNone/>
          </a:pPr>
          <a:r>
            <a:rPr lang="en-US" sz="5800" kern="1200" dirty="0"/>
            <a:t>What is it? </a:t>
          </a:r>
        </a:p>
      </dsp:txBody>
      <dsp:txXfrm>
        <a:off x="418690" y="179898"/>
        <a:ext cx="3595968" cy="11483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47BBB-1B6F-5A48-A548-191BD0587C80}">
      <dsp:nvSpPr>
        <dsp:cNvPr id="0" name=""/>
        <dsp:cNvSpPr/>
      </dsp:nvSpPr>
      <dsp:spPr>
        <a:xfrm>
          <a:off x="0" y="160565"/>
          <a:ext cx="7131379" cy="289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208280" rIns="553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FAS (Florida Academic Scholars) - 100% </a:t>
          </a:r>
          <a:r>
            <a:rPr lang="en-US" sz="1600" kern="1200" dirty="0"/>
            <a:t>of program of study</a:t>
          </a:r>
        </a:p>
        <a:p>
          <a:pPr marL="228600" lvl="1" indent="-228600" algn="l" defTabSz="889000">
            <a:lnSpc>
              <a:spcPct val="90000"/>
            </a:lnSpc>
            <a:spcBef>
              <a:spcPct val="0"/>
            </a:spcBef>
            <a:spcAft>
              <a:spcPct val="15000"/>
            </a:spcAft>
            <a:buChar char="•"/>
          </a:pPr>
          <a:r>
            <a:rPr lang="en-US" sz="2000" kern="1200" dirty="0"/>
            <a:t>Requirements</a:t>
          </a:r>
        </a:p>
        <a:p>
          <a:pPr marL="457200" lvl="2" indent="-228600" algn="l" defTabSz="889000" rtl="0">
            <a:lnSpc>
              <a:spcPct val="90000"/>
            </a:lnSpc>
            <a:spcBef>
              <a:spcPct val="0"/>
            </a:spcBef>
            <a:spcAft>
              <a:spcPct val="15000"/>
            </a:spcAft>
            <a:buFont typeface="Wingdings" panose="05000000000000000000" pitchFamily="2" charset="2"/>
            <a:buChar char="v"/>
          </a:pPr>
          <a:r>
            <a:rPr lang="en-US" sz="2000" kern="1200" dirty="0"/>
            <a:t>3.5 GPA</a:t>
          </a:r>
          <a:r>
            <a:rPr lang="en-US" sz="2000" kern="1200" dirty="0">
              <a:latin typeface="Calibri Light" panose="020F0302020204030204"/>
            </a:rPr>
            <a:t> (weighted/recalculated)</a:t>
          </a:r>
          <a:endParaRPr lang="en-US" sz="2000" kern="1200" dirty="0"/>
        </a:p>
        <a:p>
          <a:pPr marL="457200" lvl="2" indent="-228600" algn="l" defTabSz="889000">
            <a:lnSpc>
              <a:spcPct val="90000"/>
            </a:lnSpc>
            <a:spcBef>
              <a:spcPct val="0"/>
            </a:spcBef>
            <a:spcAft>
              <a:spcPct val="15000"/>
            </a:spcAft>
            <a:buFont typeface="Wingdings" panose="05000000000000000000" pitchFamily="2" charset="2"/>
            <a:buChar char="v"/>
          </a:pPr>
          <a:r>
            <a:rPr lang="en-US" sz="2000" kern="1200" dirty="0"/>
            <a:t>100 volunteer hours </a:t>
          </a:r>
          <a:r>
            <a:rPr lang="en-US" sz="2000" u="sng" kern="1200" dirty="0"/>
            <a:t>OR</a:t>
          </a:r>
          <a:r>
            <a:rPr lang="en-US" sz="2000" kern="1200" dirty="0"/>
            <a:t> 100 work hours OR 100 Combination Volunteer/Work</a:t>
          </a:r>
          <a:endParaRPr lang="en-US" sz="1600" kern="1200" dirty="0"/>
        </a:p>
        <a:p>
          <a:pPr marL="457200" lvl="2" indent="-228600" algn="l" defTabSz="889000">
            <a:lnSpc>
              <a:spcPct val="90000"/>
            </a:lnSpc>
            <a:spcBef>
              <a:spcPct val="0"/>
            </a:spcBef>
            <a:spcAft>
              <a:spcPct val="15000"/>
            </a:spcAft>
            <a:buFont typeface="Wingdings" panose="05000000000000000000" pitchFamily="2" charset="2"/>
            <a:buChar char="v"/>
          </a:pPr>
          <a:r>
            <a:rPr lang="en-US" sz="2000" kern="1200" dirty="0"/>
            <a:t>ACT: 29</a:t>
          </a:r>
        </a:p>
        <a:p>
          <a:pPr marL="457200" lvl="2" indent="-228600" algn="l" defTabSz="889000">
            <a:lnSpc>
              <a:spcPct val="90000"/>
            </a:lnSpc>
            <a:spcBef>
              <a:spcPct val="0"/>
            </a:spcBef>
            <a:spcAft>
              <a:spcPct val="15000"/>
            </a:spcAft>
            <a:buFont typeface="Wingdings" panose="05000000000000000000" pitchFamily="2" charset="2"/>
            <a:buChar char="v"/>
          </a:pPr>
          <a:r>
            <a:rPr lang="en-US" sz="2000" kern="1200" dirty="0"/>
            <a:t>SAT: 1340</a:t>
          </a:r>
        </a:p>
        <a:p>
          <a:pPr marL="457200" lvl="2" indent="-228600" algn="l" defTabSz="889000">
            <a:lnSpc>
              <a:spcPct val="90000"/>
            </a:lnSpc>
            <a:spcBef>
              <a:spcPct val="0"/>
            </a:spcBef>
            <a:spcAft>
              <a:spcPct val="15000"/>
            </a:spcAft>
            <a:buFont typeface="Wingdings" panose="05000000000000000000" pitchFamily="2" charset="2"/>
            <a:buChar char="v"/>
          </a:pPr>
          <a:r>
            <a:rPr lang="en-US" sz="2000" kern="1200" dirty="0"/>
            <a:t>CLT: 96</a:t>
          </a:r>
        </a:p>
      </dsp:txBody>
      <dsp:txXfrm>
        <a:off x="0" y="160565"/>
        <a:ext cx="7131379" cy="2898000"/>
      </dsp:txXfrm>
    </dsp:sp>
    <dsp:sp modelId="{B69BEA5D-01EF-E545-A517-A077756E38BC}">
      <dsp:nvSpPr>
        <dsp:cNvPr id="0" name=""/>
        <dsp:cNvSpPr/>
      </dsp:nvSpPr>
      <dsp:spPr>
        <a:xfrm>
          <a:off x="356568" y="31547"/>
          <a:ext cx="4991965" cy="2952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444500">
            <a:lnSpc>
              <a:spcPct val="90000"/>
            </a:lnSpc>
            <a:spcBef>
              <a:spcPct val="0"/>
            </a:spcBef>
            <a:spcAft>
              <a:spcPct val="35000"/>
            </a:spcAft>
            <a:buNone/>
          </a:pPr>
          <a:r>
            <a:rPr lang="en-US" sz="1000" kern="1200" dirty="0"/>
            <a:t>Am I eligible? </a:t>
          </a:r>
        </a:p>
      </dsp:txBody>
      <dsp:txXfrm>
        <a:off x="370978" y="45957"/>
        <a:ext cx="4963145" cy="266380"/>
      </dsp:txXfrm>
    </dsp:sp>
    <dsp:sp modelId="{21D22008-3E46-054C-9594-F14EF18E6884}">
      <dsp:nvSpPr>
        <dsp:cNvPr id="0" name=""/>
        <dsp:cNvSpPr/>
      </dsp:nvSpPr>
      <dsp:spPr>
        <a:xfrm>
          <a:off x="0" y="3283429"/>
          <a:ext cx="7131379" cy="289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3474" tIns="208280" rIns="55347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FMS (Florida Medallion Scholars) – 75% </a:t>
          </a:r>
          <a:r>
            <a:rPr lang="en-US" sz="1600" kern="1200" dirty="0"/>
            <a:t>of program of study</a:t>
          </a:r>
        </a:p>
        <a:p>
          <a:pPr marL="228600" lvl="1" indent="-228600" algn="l" defTabSz="933450">
            <a:lnSpc>
              <a:spcPct val="90000"/>
            </a:lnSpc>
            <a:spcBef>
              <a:spcPct val="0"/>
            </a:spcBef>
            <a:spcAft>
              <a:spcPct val="15000"/>
            </a:spcAft>
            <a:buChar char="•"/>
          </a:pPr>
          <a:r>
            <a:rPr lang="en-US" sz="2100" kern="1200" dirty="0"/>
            <a:t>Requirements</a:t>
          </a:r>
        </a:p>
        <a:p>
          <a:pPr marL="457200" lvl="2" indent="-228600" algn="l" defTabSz="933450" rtl="0">
            <a:lnSpc>
              <a:spcPct val="90000"/>
            </a:lnSpc>
            <a:spcBef>
              <a:spcPct val="0"/>
            </a:spcBef>
            <a:spcAft>
              <a:spcPct val="15000"/>
            </a:spcAft>
            <a:buFont typeface="Wingdings" panose="05000000000000000000" pitchFamily="2" charset="2"/>
            <a:buChar char="v"/>
          </a:pPr>
          <a:r>
            <a:rPr lang="en-US" sz="2100" kern="1200" dirty="0"/>
            <a:t>Minimum 3.0 GPA</a:t>
          </a:r>
          <a:r>
            <a:rPr lang="en-US" sz="2100" kern="1200" dirty="0">
              <a:latin typeface="Calibri Light" panose="020F0302020204030204"/>
            </a:rPr>
            <a:t> (weighted/recalculated)</a:t>
          </a:r>
          <a:endParaRPr lang="en-US" sz="2100" kern="1200" dirty="0"/>
        </a:p>
        <a:p>
          <a:pPr marL="457200" lvl="2" indent="-228600" algn="l" defTabSz="889000">
            <a:lnSpc>
              <a:spcPct val="90000"/>
            </a:lnSpc>
            <a:spcBef>
              <a:spcPct val="0"/>
            </a:spcBef>
            <a:spcAft>
              <a:spcPct val="15000"/>
            </a:spcAft>
            <a:buFont typeface="Wingdings" panose="05000000000000000000" pitchFamily="2" charset="2"/>
            <a:buChar char="v"/>
          </a:pPr>
          <a:r>
            <a:rPr lang="en-US" sz="2000" kern="1200" dirty="0"/>
            <a:t>75 volunteer hours </a:t>
          </a:r>
          <a:r>
            <a:rPr lang="en-US" sz="2000" u="sng" kern="1200" dirty="0"/>
            <a:t>OR</a:t>
          </a:r>
          <a:r>
            <a:rPr lang="en-US" sz="2000" kern="1200" dirty="0"/>
            <a:t> 100 work hours OR 100 Combination Volunteer/Work</a:t>
          </a:r>
          <a:endParaRPr lang="en-US" sz="1600" kern="1200" dirty="0"/>
        </a:p>
        <a:p>
          <a:pPr marL="457200" lvl="2" indent="-228600" algn="l" defTabSz="889000">
            <a:lnSpc>
              <a:spcPct val="90000"/>
            </a:lnSpc>
            <a:spcBef>
              <a:spcPct val="0"/>
            </a:spcBef>
            <a:spcAft>
              <a:spcPct val="15000"/>
            </a:spcAft>
            <a:buFont typeface="Wingdings" panose="05000000000000000000" pitchFamily="2" charset="2"/>
            <a:buChar char="v"/>
          </a:pPr>
          <a:r>
            <a:rPr lang="en-US" sz="2000" kern="1200" dirty="0"/>
            <a:t>ACT: 25</a:t>
          </a:r>
        </a:p>
        <a:p>
          <a:pPr marL="457200" lvl="2" indent="-228600" algn="l" defTabSz="889000">
            <a:lnSpc>
              <a:spcPct val="90000"/>
            </a:lnSpc>
            <a:spcBef>
              <a:spcPct val="0"/>
            </a:spcBef>
            <a:spcAft>
              <a:spcPct val="15000"/>
            </a:spcAft>
            <a:buFont typeface="Wingdings" panose="05000000000000000000" pitchFamily="2" charset="2"/>
            <a:buChar char="v"/>
          </a:pPr>
          <a:r>
            <a:rPr lang="en-US" sz="2000" kern="1200" dirty="0"/>
            <a:t>SAT: 1210</a:t>
          </a:r>
        </a:p>
        <a:p>
          <a:pPr marL="457200" lvl="2" indent="-228600" algn="l" defTabSz="889000">
            <a:lnSpc>
              <a:spcPct val="90000"/>
            </a:lnSpc>
            <a:spcBef>
              <a:spcPct val="0"/>
            </a:spcBef>
            <a:spcAft>
              <a:spcPct val="15000"/>
            </a:spcAft>
            <a:buFont typeface="Wingdings" panose="05000000000000000000" pitchFamily="2" charset="2"/>
            <a:buChar char="v"/>
          </a:pPr>
          <a:r>
            <a:rPr lang="en-US" sz="2000" kern="1200" dirty="0"/>
            <a:t>CLT: 84</a:t>
          </a:r>
        </a:p>
      </dsp:txBody>
      <dsp:txXfrm>
        <a:off x="0" y="3283429"/>
        <a:ext cx="7131379" cy="2898000"/>
      </dsp:txXfrm>
    </dsp:sp>
    <dsp:sp modelId="{E5B95F29-3098-F04D-8AAF-02189B35B5C7}">
      <dsp:nvSpPr>
        <dsp:cNvPr id="0" name=""/>
        <dsp:cNvSpPr/>
      </dsp:nvSpPr>
      <dsp:spPr>
        <a:xfrm>
          <a:off x="356568" y="3131147"/>
          <a:ext cx="4991965" cy="29520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684" tIns="0" rIns="188684" bIns="0" numCol="1" spcCol="1270" anchor="ctr" anchorCtr="0">
          <a:noAutofit/>
        </a:bodyPr>
        <a:lstStyle/>
        <a:p>
          <a:pPr marL="0" lvl="0" indent="0" algn="l" defTabSz="444500">
            <a:lnSpc>
              <a:spcPct val="90000"/>
            </a:lnSpc>
            <a:spcBef>
              <a:spcPct val="0"/>
            </a:spcBef>
            <a:spcAft>
              <a:spcPct val="35000"/>
            </a:spcAft>
            <a:buNone/>
          </a:pPr>
          <a:r>
            <a:rPr lang="en-US" sz="1000" kern="1200" dirty="0"/>
            <a:t>Am I eligible?</a:t>
          </a:r>
        </a:p>
      </dsp:txBody>
      <dsp:txXfrm>
        <a:off x="370978" y="3145557"/>
        <a:ext cx="4963145"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3126A-CD87-7145-AAB9-7D4E6A196876}"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97862-B608-5E48-91F7-40B91EBD73F2}" type="slidenum">
              <a:rPr lang="en-US" smtClean="0"/>
              <a:t>‹#›</a:t>
            </a:fld>
            <a:endParaRPr lang="en-US"/>
          </a:p>
        </p:txBody>
      </p:sp>
    </p:spTree>
    <p:extLst>
      <p:ext uri="{BB962C8B-B14F-4D97-AF65-F5344CB8AC3E}">
        <p14:creationId xmlns:p14="http://schemas.microsoft.com/office/powerpoint/2010/main" val="173976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3E0DB85-2BC1-2F4F-A968-B3D4AFFFB3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3C1C9368-F512-1F4D-A830-EF5A6599A891}"/>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196" name="Slide Number Placeholder 3">
            <a:extLst>
              <a:ext uri="{FF2B5EF4-FFF2-40B4-BE49-F238E27FC236}">
                <a16:creationId xmlns:a16="http://schemas.microsoft.com/office/drawing/2014/main" id="{1B75AFF0-A95A-FF46-847D-FD3B89CC80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A6DEFC-7A79-F547-9606-31B8C14D51FC}" type="slidenum">
              <a:rPr lang="en-US" altLang="en-US"/>
              <a:pPr/>
              <a:t>2</a:t>
            </a:fld>
            <a:endParaRPr lang="en-US" altLang="en-US" dirty="0"/>
          </a:p>
        </p:txBody>
      </p:sp>
    </p:spTree>
    <p:extLst>
      <p:ext uri="{BB962C8B-B14F-4D97-AF65-F5344CB8AC3E}">
        <p14:creationId xmlns:p14="http://schemas.microsoft.com/office/powerpoint/2010/main" val="85166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397862-B608-5E48-91F7-40B91EBD73F2}" type="slidenum">
              <a:rPr lang="en-US" smtClean="0"/>
              <a:t>12</a:t>
            </a:fld>
            <a:endParaRPr lang="en-US"/>
          </a:p>
        </p:txBody>
      </p:sp>
    </p:spTree>
    <p:extLst>
      <p:ext uri="{BB962C8B-B14F-4D97-AF65-F5344CB8AC3E}">
        <p14:creationId xmlns:p14="http://schemas.microsoft.com/office/powerpoint/2010/main" val="682847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397862-B608-5E48-91F7-40B91EBD73F2}" type="slidenum">
              <a:rPr lang="en-US" smtClean="0"/>
              <a:t>17</a:t>
            </a:fld>
            <a:endParaRPr lang="en-US"/>
          </a:p>
        </p:txBody>
      </p:sp>
    </p:spTree>
    <p:extLst>
      <p:ext uri="{BB962C8B-B14F-4D97-AF65-F5344CB8AC3E}">
        <p14:creationId xmlns:p14="http://schemas.microsoft.com/office/powerpoint/2010/main" val="351316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397862-B608-5E48-91F7-40B91EBD73F2}" type="slidenum">
              <a:rPr lang="en-US" smtClean="0"/>
              <a:t>27</a:t>
            </a:fld>
            <a:endParaRPr lang="en-US"/>
          </a:p>
        </p:txBody>
      </p:sp>
    </p:spTree>
    <p:extLst>
      <p:ext uri="{BB962C8B-B14F-4D97-AF65-F5344CB8AC3E}">
        <p14:creationId xmlns:p14="http://schemas.microsoft.com/office/powerpoint/2010/main" val="190556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FCC639D-DE5D-0941-9547-9F5F79CF8E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94C3722-9743-5641-8FF1-F3ECB24C5281}"/>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2" name="Slide Number Placeholder 3">
            <a:extLst>
              <a:ext uri="{FF2B5EF4-FFF2-40B4-BE49-F238E27FC236}">
                <a16:creationId xmlns:a16="http://schemas.microsoft.com/office/drawing/2014/main" id="{1796ABF0-5E51-D846-B2C8-0FE8D9BCB7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C00080-C17D-5F40-BF44-EE550774BA27}" type="slidenum">
              <a:rPr lang="en-US" altLang="en-US"/>
              <a:pPr/>
              <a:t>3</a:t>
            </a:fld>
            <a:endParaRPr lang="en-US" altLang="en-US" dirty="0"/>
          </a:p>
        </p:txBody>
      </p:sp>
    </p:spTree>
    <p:extLst>
      <p:ext uri="{BB962C8B-B14F-4D97-AF65-F5344CB8AC3E}">
        <p14:creationId xmlns:p14="http://schemas.microsoft.com/office/powerpoint/2010/main" val="143875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FCC639D-DE5D-0941-9547-9F5F79CF8E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94C3722-9743-5641-8FF1-F3ECB24C5281}"/>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2" name="Slide Number Placeholder 3">
            <a:extLst>
              <a:ext uri="{FF2B5EF4-FFF2-40B4-BE49-F238E27FC236}">
                <a16:creationId xmlns:a16="http://schemas.microsoft.com/office/drawing/2014/main" id="{1796ABF0-5E51-D846-B2C8-0FE8D9BCB7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C00080-C17D-5F40-BF44-EE550774BA27}" type="slidenum">
              <a:rPr lang="en-US" altLang="en-US"/>
              <a:pPr/>
              <a:t>4</a:t>
            </a:fld>
            <a:endParaRPr lang="en-US" altLang="en-US" dirty="0"/>
          </a:p>
        </p:txBody>
      </p:sp>
    </p:spTree>
    <p:extLst>
      <p:ext uri="{BB962C8B-B14F-4D97-AF65-F5344CB8AC3E}">
        <p14:creationId xmlns:p14="http://schemas.microsoft.com/office/powerpoint/2010/main" val="3018164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EA3EB6F-4B0F-1244-B7B2-42A2F58754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6CEE006-0737-2842-8966-103D20AD1F1B}"/>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388" name="Slide Number Placeholder 3">
            <a:extLst>
              <a:ext uri="{FF2B5EF4-FFF2-40B4-BE49-F238E27FC236}">
                <a16:creationId xmlns:a16="http://schemas.microsoft.com/office/drawing/2014/main" id="{84A9254F-9BB3-1348-9A06-26BC625E4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85763D-BBBC-7444-B0A3-5726520E8508}" type="slidenum">
              <a:rPr lang="en-US" altLang="en-US"/>
              <a:pPr/>
              <a:t>5</a:t>
            </a:fld>
            <a:endParaRPr lang="en-US" altLang="en-US" dirty="0"/>
          </a:p>
        </p:txBody>
      </p:sp>
    </p:spTree>
    <p:extLst>
      <p:ext uri="{BB962C8B-B14F-4D97-AF65-F5344CB8AC3E}">
        <p14:creationId xmlns:p14="http://schemas.microsoft.com/office/powerpoint/2010/main" val="7436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BA37471-7206-0841-A549-0079125CBF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58D7F054-619E-6A4C-AF2D-F72E09792C6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780EB22A-9502-B64A-B0AB-6DAD4443DE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1B9405-7144-6749-BA2A-80B579C63284}" type="slidenum">
              <a:rPr lang="en-US" altLang="en-US"/>
              <a:pPr/>
              <a:t>6</a:t>
            </a:fld>
            <a:endParaRPr lang="en-US" altLang="en-US" dirty="0"/>
          </a:p>
        </p:txBody>
      </p:sp>
    </p:spTree>
    <p:extLst>
      <p:ext uri="{BB962C8B-B14F-4D97-AF65-F5344CB8AC3E}">
        <p14:creationId xmlns:p14="http://schemas.microsoft.com/office/powerpoint/2010/main" val="3705071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397862-B608-5E48-91F7-40B91EBD73F2}" type="slidenum">
              <a:rPr lang="en-US" smtClean="0"/>
              <a:t>7</a:t>
            </a:fld>
            <a:endParaRPr lang="en-US"/>
          </a:p>
        </p:txBody>
      </p:sp>
    </p:spTree>
    <p:extLst>
      <p:ext uri="{BB962C8B-B14F-4D97-AF65-F5344CB8AC3E}">
        <p14:creationId xmlns:p14="http://schemas.microsoft.com/office/powerpoint/2010/main" val="4241444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4F7E03C-23B4-D541-A68D-60F8640A20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47DDA69-3DD9-A24C-81C1-FF04907941B7}"/>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a:extLst>
              <a:ext uri="{FF2B5EF4-FFF2-40B4-BE49-F238E27FC236}">
                <a16:creationId xmlns:a16="http://schemas.microsoft.com/office/drawing/2014/main" id="{1C923786-C54B-1D4C-A048-1A2F03CAE6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C3159E-75B3-3B4D-9892-6389BCB75032}" type="slidenum">
              <a:rPr lang="en-US" altLang="en-US"/>
              <a:pPr/>
              <a:t>8</a:t>
            </a:fld>
            <a:endParaRPr lang="en-US" altLang="en-US"/>
          </a:p>
        </p:txBody>
      </p:sp>
    </p:spTree>
    <p:extLst>
      <p:ext uri="{BB962C8B-B14F-4D97-AF65-F5344CB8AC3E}">
        <p14:creationId xmlns:p14="http://schemas.microsoft.com/office/powerpoint/2010/main" val="3096399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BA37471-7206-0841-A549-0079125CBF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58D7F054-619E-6A4C-AF2D-F72E09792C6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780EB22A-9502-B64A-B0AB-6DAD4443DE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1B9405-7144-6749-BA2A-80B579C63284}" type="slidenum">
              <a:rPr lang="en-US" altLang="en-US"/>
              <a:pPr/>
              <a:t>9</a:t>
            </a:fld>
            <a:endParaRPr lang="en-US" altLang="en-US"/>
          </a:p>
        </p:txBody>
      </p:sp>
    </p:spTree>
    <p:extLst>
      <p:ext uri="{BB962C8B-B14F-4D97-AF65-F5344CB8AC3E}">
        <p14:creationId xmlns:p14="http://schemas.microsoft.com/office/powerpoint/2010/main" val="3387400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3373212-0E18-6046-AA17-D446458A2A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1D6E4C09-C996-D545-84DA-6A7E03D1C373}"/>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id="{3919D9B8-DB2C-B04F-903F-CA265AF185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08389B-0F4C-D94D-8FC3-D9E12A105026}" type="slidenum">
              <a:rPr lang="en-US" altLang="en-US"/>
              <a:pPr/>
              <a:t>10</a:t>
            </a:fld>
            <a:endParaRPr lang="en-US" altLang="en-US"/>
          </a:p>
        </p:txBody>
      </p:sp>
    </p:spTree>
    <p:extLst>
      <p:ext uri="{BB962C8B-B14F-4D97-AF65-F5344CB8AC3E}">
        <p14:creationId xmlns:p14="http://schemas.microsoft.com/office/powerpoint/2010/main" val="1868036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E7E4F-24E4-B541-98AC-C8C78DF22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0F01F-7206-F14A-ABAA-6173720FD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AF7C2-1B68-814C-A0F0-B8B0122666D1}"/>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5" name="Footer Placeholder 4">
            <a:extLst>
              <a:ext uri="{FF2B5EF4-FFF2-40B4-BE49-F238E27FC236}">
                <a16:creationId xmlns:a16="http://schemas.microsoft.com/office/drawing/2014/main" id="{C6D0B7C1-918B-0140-9502-46964ECDD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E487E-3FF2-6A4B-814B-CC39FA0E4BAB}"/>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296129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B458-DA59-FE41-B2C1-CD27D3F32F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A5298-8D21-034B-B35E-62A109D744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07FD5-12FC-3347-BB9C-C2C95A84276C}"/>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5" name="Footer Placeholder 4">
            <a:extLst>
              <a:ext uri="{FF2B5EF4-FFF2-40B4-BE49-F238E27FC236}">
                <a16:creationId xmlns:a16="http://schemas.microsoft.com/office/drawing/2014/main" id="{08F30EB8-E10D-C941-8098-C72146617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9064C-D271-A740-8832-62E07F4E92F8}"/>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104848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569BEA-A082-514D-BF15-C1DE6B8465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F8BD67-B9C4-F34E-B653-D967457DF0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F2843-C374-4845-9864-D9A122BF4024}"/>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5" name="Footer Placeholder 4">
            <a:extLst>
              <a:ext uri="{FF2B5EF4-FFF2-40B4-BE49-F238E27FC236}">
                <a16:creationId xmlns:a16="http://schemas.microsoft.com/office/drawing/2014/main" id="{7A03F2E1-3926-CE4A-B24C-7FADC7174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4F111-E1E4-574C-815C-B1060DE6655F}"/>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394576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5E417D9-261C-2A47-BE8B-06A9B3AB26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8A2059D-9237-1842-8264-DCCAABC9C4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6331BBF-3B2F-6841-8473-FAEC05D497E3}"/>
              </a:ext>
            </a:extLst>
          </p:cNvPr>
          <p:cNvSpPr>
            <a:spLocks noGrp="1" noChangeArrowheads="1"/>
          </p:cNvSpPr>
          <p:nvPr>
            <p:ph type="sldNum" sz="quarter" idx="12"/>
          </p:nvPr>
        </p:nvSpPr>
        <p:spPr>
          <a:ln/>
        </p:spPr>
        <p:txBody>
          <a:bodyPr/>
          <a:lstStyle>
            <a:lvl1pPr>
              <a:defRPr/>
            </a:lvl1pPr>
          </a:lstStyle>
          <a:p>
            <a:fld id="{4B9E8025-887C-4B40-8EA7-781FF32DEC57}" type="slidenum">
              <a:rPr lang="en-US" altLang="en-US"/>
              <a:pPr/>
              <a:t>‹#›</a:t>
            </a:fld>
            <a:endParaRPr lang="en-US" altLang="en-US"/>
          </a:p>
        </p:txBody>
      </p:sp>
    </p:spTree>
    <p:extLst>
      <p:ext uri="{BB962C8B-B14F-4D97-AF65-F5344CB8AC3E}">
        <p14:creationId xmlns:p14="http://schemas.microsoft.com/office/powerpoint/2010/main" val="428592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B466-75C5-5140-895F-9146F61BF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DA0064-1CFE-C24F-97AA-34573F969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70EC4-99C2-1C44-BEC4-A44B2EB19690}"/>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5" name="Footer Placeholder 4">
            <a:extLst>
              <a:ext uri="{FF2B5EF4-FFF2-40B4-BE49-F238E27FC236}">
                <a16:creationId xmlns:a16="http://schemas.microsoft.com/office/drawing/2014/main" id="{37C23FA3-77C4-5F4C-8750-E1669C76E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38D3F-456B-B24F-89C5-0586FCA9A12F}"/>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1994725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53B2-A7FD-0F4C-954D-FB356BD3DB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463F20-7D19-874F-BBB0-CFD3F94247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59A012-24D6-6147-92A6-CCC2C82DFC44}"/>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5" name="Footer Placeholder 4">
            <a:extLst>
              <a:ext uri="{FF2B5EF4-FFF2-40B4-BE49-F238E27FC236}">
                <a16:creationId xmlns:a16="http://schemas.microsoft.com/office/drawing/2014/main" id="{D43BC9B3-4F90-E44F-91F1-1440668CF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E0FBA-5219-6A44-B645-6E73174C3563}"/>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308087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F86F-0FA8-6643-9D5F-7D9A388DD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A73C21-895D-4F4E-9CC4-8251E09CBD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95DDA0-3752-6144-B73F-1D8080F95B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435735-2EB6-5341-BEC7-CA7D2CCE4247}"/>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6" name="Footer Placeholder 5">
            <a:extLst>
              <a:ext uri="{FF2B5EF4-FFF2-40B4-BE49-F238E27FC236}">
                <a16:creationId xmlns:a16="http://schemas.microsoft.com/office/drawing/2014/main" id="{1E958744-D714-BE4A-B282-453E31B30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E552-4945-DC48-A211-CA9FA5988A4B}"/>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41194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B0EC-B2FB-E342-B034-D13D0C77B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DA7F66-D9DF-9B41-88DE-F2713B6E1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BBEAB6-CC2B-EB4B-95AE-66CB16420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ED671A-1097-CF4D-8B94-F02C0FC40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20CE9-01BB-4E4F-8955-A35AFF8A9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F7AF24-9ABA-F046-B2A1-D9D6A0DF0068}"/>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8" name="Footer Placeholder 7">
            <a:extLst>
              <a:ext uri="{FF2B5EF4-FFF2-40B4-BE49-F238E27FC236}">
                <a16:creationId xmlns:a16="http://schemas.microsoft.com/office/drawing/2014/main" id="{60950A66-0EB3-AC4F-9376-DDA6F583C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959CD9-BB0C-014C-9A6C-0B2704D42AC6}"/>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154851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B78D-3728-EA4F-A021-DD6FE35E49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F69095-A731-7B4E-8EE6-5BA3D68A694E}"/>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4" name="Footer Placeholder 3">
            <a:extLst>
              <a:ext uri="{FF2B5EF4-FFF2-40B4-BE49-F238E27FC236}">
                <a16:creationId xmlns:a16="http://schemas.microsoft.com/office/drawing/2014/main" id="{3CEFABC8-A218-8940-9028-1C623AD455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35141-BB11-9C48-832A-2906A4755C52}"/>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2909071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8F6F4E-2BEA-DC40-B1CF-A549361F652F}"/>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3" name="Footer Placeholder 2">
            <a:extLst>
              <a:ext uri="{FF2B5EF4-FFF2-40B4-BE49-F238E27FC236}">
                <a16:creationId xmlns:a16="http://schemas.microsoft.com/office/drawing/2014/main" id="{9854B460-1082-594E-9240-02455C7607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4E026A-59E4-D44F-B423-AD92EB7695A6}"/>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353461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8955-2B8B-EE41-9642-1CA019CBF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AEA01C-C4C5-C447-9350-E072B8155E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498B3D-A554-014A-8428-2D55CE778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C8CAA4-CD54-8D41-B03A-04F3207A7C02}"/>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6" name="Footer Placeholder 5">
            <a:extLst>
              <a:ext uri="{FF2B5EF4-FFF2-40B4-BE49-F238E27FC236}">
                <a16:creationId xmlns:a16="http://schemas.microsoft.com/office/drawing/2014/main" id="{A063F160-1075-FF41-B2C9-FF263C82E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6C2F3-D72D-F94B-A457-80930BF00F48}"/>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29527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C987-6316-ED43-AC94-C49DEA2CFF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0E47A3-414F-E346-99D3-58ADFC8ED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368BE-57A4-C34B-85E1-B2647FC1BE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332A6-E729-4147-ABF8-BD22497468F4}"/>
              </a:ext>
            </a:extLst>
          </p:cNvPr>
          <p:cNvSpPr>
            <a:spLocks noGrp="1"/>
          </p:cNvSpPr>
          <p:nvPr>
            <p:ph type="dt" sz="half" idx="10"/>
          </p:nvPr>
        </p:nvSpPr>
        <p:spPr/>
        <p:txBody>
          <a:bodyPr/>
          <a:lstStyle/>
          <a:p>
            <a:fld id="{7ADCB18C-9C1E-E248-B7B7-52741DB71DFE}" type="datetimeFigureOut">
              <a:rPr lang="en-US" smtClean="0"/>
              <a:t>9/15/2024</a:t>
            </a:fld>
            <a:endParaRPr lang="en-US"/>
          </a:p>
        </p:txBody>
      </p:sp>
      <p:sp>
        <p:nvSpPr>
          <p:cNvPr id="6" name="Footer Placeholder 5">
            <a:extLst>
              <a:ext uri="{FF2B5EF4-FFF2-40B4-BE49-F238E27FC236}">
                <a16:creationId xmlns:a16="http://schemas.microsoft.com/office/drawing/2014/main" id="{76C87A02-C1AF-F547-A83C-C1997ACB69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5BF33-0ED1-EF48-9DC9-AF01315FF6A1}"/>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1935364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DBB3-1652-124E-BE9A-BC0607630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51BBCF-A4F0-A14D-8AFE-988F93772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77F9E-6C4B-C24D-9489-CAC819C67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CB18C-9C1E-E248-B7B7-52741DB71DFE}" type="datetimeFigureOut">
              <a:rPr lang="en-US" smtClean="0"/>
              <a:t>9/15/2024</a:t>
            </a:fld>
            <a:endParaRPr lang="en-US"/>
          </a:p>
        </p:txBody>
      </p:sp>
      <p:sp>
        <p:nvSpPr>
          <p:cNvPr id="5" name="Footer Placeholder 4">
            <a:extLst>
              <a:ext uri="{FF2B5EF4-FFF2-40B4-BE49-F238E27FC236}">
                <a16:creationId xmlns:a16="http://schemas.microsoft.com/office/drawing/2014/main" id="{A06F8A55-6EB6-7C4C-8ADB-4E5552840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40E0DE-187C-2A46-8947-EFA401174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1700C-8FAB-C540-BD26-01BD56FFC416}" type="slidenum">
              <a:rPr lang="en-US" smtClean="0"/>
              <a:t>‹#›</a:t>
            </a:fld>
            <a:endParaRPr lang="en-US"/>
          </a:p>
        </p:txBody>
      </p:sp>
    </p:spTree>
    <p:extLst>
      <p:ext uri="{BB962C8B-B14F-4D97-AF65-F5344CB8AC3E}">
        <p14:creationId xmlns:p14="http://schemas.microsoft.com/office/powerpoint/2010/main" val="3475644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de/erfolg-verkehrszeichen-479568/"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hccfl.edu/academics/articulation-agreements/transfer-agreements"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commonapp.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ollegeboard.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sdhc.scriborder.com/" TargetMode="External"/><Relationship Id="rId4" Type="http://schemas.openxmlformats.org/officeDocument/2006/relationships/hyperlink" Target="http://www.act.o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2">
            <a:extLst>
              <a:ext uri="{FF2B5EF4-FFF2-40B4-BE49-F238E27FC236}">
                <a16:creationId xmlns:a16="http://schemas.microsoft.com/office/drawing/2014/main" id="{E105BD03-1E11-8B49-A6F7-2D6A98004056}"/>
              </a:ext>
            </a:extLst>
          </p:cNvPr>
          <p:cNvSpPr txBox="1">
            <a:spLocks noChangeArrowheads="1"/>
          </p:cNvSpPr>
          <p:nvPr/>
        </p:nvSpPr>
        <p:spPr bwMode="auto">
          <a:xfrm>
            <a:off x="6439282" y="2460258"/>
            <a:ext cx="5430144" cy="19576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lgn="ctr" eaLnBrk="1" hangingPunct="1">
              <a:lnSpc>
                <a:spcPct val="90000"/>
              </a:lnSpc>
              <a:spcAft>
                <a:spcPts val="600"/>
              </a:spcAft>
            </a:pPr>
            <a:r>
              <a:rPr lang="en-US" altLang="en-US" sz="5000" b="1" i="1" dirty="0">
                <a:solidFill>
                  <a:srgbClr val="000000"/>
                </a:solidFill>
              </a:rPr>
              <a:t>Preparing for Your</a:t>
            </a:r>
          </a:p>
          <a:p>
            <a:pPr algn="ctr" eaLnBrk="1" hangingPunct="1">
              <a:lnSpc>
                <a:spcPct val="90000"/>
              </a:lnSpc>
              <a:spcAft>
                <a:spcPts val="600"/>
              </a:spcAft>
            </a:pPr>
            <a:r>
              <a:rPr lang="en-US" altLang="en-US" sz="5000" b="1" i="1" dirty="0">
                <a:solidFill>
                  <a:srgbClr val="000000"/>
                </a:solidFill>
              </a:rPr>
              <a:t>SENIOR YEAR</a:t>
            </a:r>
            <a:br>
              <a:rPr lang="en-US" altLang="en-US" sz="5000" i="1" dirty="0">
                <a:solidFill>
                  <a:srgbClr val="000000"/>
                </a:solidFill>
              </a:rPr>
            </a:br>
            <a:br>
              <a:rPr lang="en-US" altLang="en-US" sz="5000" b="1" dirty="0">
                <a:solidFill>
                  <a:srgbClr val="000000"/>
                </a:solidFill>
              </a:rPr>
            </a:br>
            <a:br>
              <a:rPr lang="en-US" altLang="en-US" sz="5000" b="1" i="1" dirty="0">
                <a:solidFill>
                  <a:srgbClr val="000000"/>
                </a:solidFill>
              </a:rPr>
            </a:br>
            <a:endParaRPr lang="en-US" altLang="en-US" sz="5000" b="1" i="1" dirty="0">
              <a:solidFill>
                <a:srgbClr val="000000"/>
              </a:solidFill>
            </a:endParaRP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79B0325A-4ED3-7B44-B10C-04D8A7D2E7E1}"/>
              </a:ext>
            </a:extLst>
          </p:cNvPr>
          <p:cNvPicPr>
            <a:picLocks noChangeAspect="1"/>
          </p:cNvPicPr>
          <p:nvPr/>
        </p:nvPicPr>
        <p:blipFill rotWithShape="1">
          <a:blip r:embed="rId3">
            <a:alphaModFix/>
          </a:blip>
          <a:srcRect l="15140" r="1352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6" name="Rectangle 3">
            <a:extLst>
              <a:ext uri="{FF2B5EF4-FFF2-40B4-BE49-F238E27FC236}">
                <a16:creationId xmlns:a16="http://schemas.microsoft.com/office/drawing/2014/main" id="{5FDE53B5-C88D-304A-A08E-9EC9848FBA76}"/>
              </a:ext>
            </a:extLst>
          </p:cNvPr>
          <p:cNvSpPr txBox="1">
            <a:spLocks noChangeArrowheads="1"/>
          </p:cNvSpPr>
          <p:nvPr/>
        </p:nvSpPr>
        <p:spPr bwMode="auto">
          <a:xfrm>
            <a:off x="6597203" y="2894447"/>
            <a:ext cx="4977578" cy="18290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114300" indent="0" algn="ctr" eaLnBrk="1" hangingPunct="1">
              <a:lnSpc>
                <a:spcPct val="90000"/>
              </a:lnSpc>
              <a:buNone/>
            </a:pPr>
            <a:r>
              <a:rPr lang="en-US" altLang="en-US" sz="3200" dirty="0">
                <a:solidFill>
                  <a:srgbClr val="000000"/>
                </a:solidFill>
              </a:rPr>
              <a:t>Braulio Alonso High School</a:t>
            </a:r>
          </a:p>
          <a:p>
            <a:pPr indent="-228600" eaLnBrk="1" hangingPunct="1">
              <a:lnSpc>
                <a:spcPct val="90000"/>
              </a:lnSpc>
              <a:buFont typeface="Arial" panose="020B0604020202020204" pitchFamily="34" charset="0"/>
              <a:buChar char="•"/>
            </a:pPr>
            <a:endParaRPr lang="en-US" altLang="en-US" sz="2000" dirty="0">
              <a:solidFill>
                <a:srgbClr val="000000"/>
              </a:solidFill>
            </a:endParaRPr>
          </a:p>
        </p:txBody>
      </p:sp>
    </p:spTree>
    <p:extLst>
      <p:ext uri="{BB962C8B-B14F-4D97-AF65-F5344CB8AC3E}">
        <p14:creationId xmlns:p14="http://schemas.microsoft.com/office/powerpoint/2010/main" val="3452018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a:extLst>
              <a:ext uri="{FF2B5EF4-FFF2-40B4-BE49-F238E27FC236}">
                <a16:creationId xmlns:a16="http://schemas.microsoft.com/office/drawing/2014/main" id="{99FFFA7D-0A34-7542-B085-0D259479D2BF}"/>
              </a:ext>
            </a:extLst>
          </p:cNvPr>
          <p:cNvSpPr>
            <a:spLocks noGrp="1" noChangeArrowheads="1"/>
          </p:cNvSpPr>
          <p:nvPr>
            <p:ph type="title"/>
          </p:nvPr>
        </p:nvSpPr>
        <p:spPr>
          <a:xfrm>
            <a:off x="1037094" y="254182"/>
            <a:ext cx="10117810" cy="1150470"/>
          </a:xfrm>
        </p:spPr>
        <p:txBody>
          <a:bodyPr vert="horz" lIns="91440" tIns="45720" rIns="91440" bIns="45720" rtlCol="0" anchor="b">
            <a:normAutofit/>
          </a:bodyPr>
          <a:lstStyle/>
          <a:p>
            <a:r>
              <a:rPr lang="en-US" altLang="en-US" sz="4000" b="1" dirty="0"/>
              <a:t>Letters of Recommendation - Senior Year</a:t>
            </a:r>
          </a:p>
        </p:txBody>
      </p:sp>
      <p:sp>
        <p:nvSpPr>
          <p:cNvPr id="15363" name="Rectangle 8">
            <a:extLst>
              <a:ext uri="{FF2B5EF4-FFF2-40B4-BE49-F238E27FC236}">
                <a16:creationId xmlns:a16="http://schemas.microsoft.com/office/drawing/2014/main" id="{1A6C77C1-5EF4-2941-A79C-DCCCD3C98B85}"/>
              </a:ext>
            </a:extLst>
          </p:cNvPr>
          <p:cNvSpPr>
            <a:spLocks noGrp="1" noChangeArrowheads="1"/>
          </p:cNvSpPr>
          <p:nvPr>
            <p:ph type="body" sz="half" idx="2"/>
          </p:nvPr>
        </p:nvSpPr>
        <p:spPr>
          <a:xfrm>
            <a:off x="1037094" y="2278504"/>
            <a:ext cx="9803249" cy="3841595"/>
          </a:xfrm>
        </p:spPr>
        <p:txBody>
          <a:bodyPr vert="horz" lIns="91440" tIns="45720" rIns="91440" bIns="45720" rtlCol="0" anchor="t">
            <a:normAutofit/>
          </a:bodyPr>
          <a:lstStyle/>
          <a:p>
            <a:pPr>
              <a:defRPr/>
            </a:pPr>
            <a:r>
              <a:rPr lang="en-US" sz="2400" dirty="0"/>
              <a:t>Most Florida public universities do </a:t>
            </a:r>
            <a:r>
              <a:rPr lang="en-US" sz="2400" b="1" u="sng" dirty="0"/>
              <a:t>NOT</a:t>
            </a:r>
            <a:r>
              <a:rPr lang="en-US" sz="2400" dirty="0"/>
              <a:t> require letters of recommendations. Check university websites to find out.</a:t>
            </a:r>
          </a:p>
          <a:p>
            <a:pPr marL="0">
              <a:defRPr/>
            </a:pPr>
            <a:endParaRPr lang="en-US" sz="2400" dirty="0"/>
          </a:p>
          <a:p>
            <a:pPr>
              <a:defRPr/>
            </a:pPr>
            <a:r>
              <a:rPr lang="en-US" sz="2400" dirty="0"/>
              <a:t>For schools that do require letters:</a:t>
            </a:r>
          </a:p>
          <a:p>
            <a:pPr lvl="1">
              <a:defRPr/>
            </a:pPr>
            <a:r>
              <a:rPr lang="en-US" dirty="0"/>
              <a:t>Request a “Student Information Sheet for Recommendations” from your counselor and answer each question.  Return the completed form to your counselor. Do </a:t>
            </a:r>
            <a:r>
              <a:rPr lang="en-US" b="1" dirty="0"/>
              <a:t>NOT</a:t>
            </a:r>
            <a:r>
              <a:rPr lang="en-US" dirty="0"/>
              <a:t> wait until the last minute (give your counselor at least 2 weeks to complete).</a:t>
            </a:r>
          </a:p>
        </p:txBody>
      </p:sp>
      <p:pic>
        <p:nvPicPr>
          <p:cNvPr id="14" name="Picture 13">
            <a:extLst>
              <a:ext uri="{FF2B5EF4-FFF2-40B4-BE49-F238E27FC236}">
                <a16:creationId xmlns:a16="http://schemas.microsoft.com/office/drawing/2014/main" id="{8F062957-EF81-D249-BA9A-00BA144B04F8}"/>
              </a:ext>
            </a:extLst>
          </p:cNvPr>
          <p:cNvPicPr>
            <a:picLocks noChangeAspect="1"/>
          </p:cNvPicPr>
          <p:nvPr/>
        </p:nvPicPr>
        <p:blipFill rotWithShape="1">
          <a:blip r:embed="rId3"/>
          <a:srcRect l="12543" r="-3" b="-3"/>
          <a:stretch/>
        </p:blipFill>
        <p:spPr>
          <a:xfrm>
            <a:off x="9693405" y="146193"/>
            <a:ext cx="1701502" cy="1648837"/>
          </a:xfrm>
          <a:prstGeom prst="rect">
            <a:avLst/>
          </a:prstGeom>
        </p:spPr>
      </p:pic>
      <p:sp>
        <p:nvSpPr>
          <p:cNvPr id="78" name="Rectangle 77">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32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E92443-743B-6F4A-B4AA-D9263F9F3875}"/>
              </a:ext>
            </a:extLst>
          </p:cNvPr>
          <p:cNvSpPr>
            <a:spLocks noGrp="1"/>
          </p:cNvSpPr>
          <p:nvPr>
            <p:ph type="title"/>
          </p:nvPr>
        </p:nvSpPr>
        <p:spPr>
          <a:xfrm>
            <a:off x="1035721" y="365760"/>
            <a:ext cx="10520702" cy="1325563"/>
          </a:xfrm>
        </p:spPr>
        <p:txBody>
          <a:bodyPr>
            <a:normAutofit/>
          </a:bodyPr>
          <a:lstStyle/>
          <a:p>
            <a:r>
              <a:rPr lang="en-US" dirty="0"/>
              <a:t>Financial Aid </a:t>
            </a:r>
          </a:p>
        </p:txBody>
      </p:sp>
      <p:graphicFrame>
        <p:nvGraphicFramePr>
          <p:cNvPr id="5" name="Content Placeholder 2">
            <a:extLst>
              <a:ext uri="{FF2B5EF4-FFF2-40B4-BE49-F238E27FC236}">
                <a16:creationId xmlns:a16="http://schemas.microsoft.com/office/drawing/2014/main" id="{34189A97-865E-4593-8A09-EAEC16973ADE}"/>
              </a:ext>
            </a:extLst>
          </p:cNvPr>
          <p:cNvGraphicFramePr>
            <a:graphicFrameLocks noGrp="1"/>
          </p:cNvGraphicFramePr>
          <p:nvPr>
            <p:ph idx="1"/>
            <p:extLst>
              <p:ext uri="{D42A27DB-BD31-4B8C-83A1-F6EECF244321}">
                <p14:modId xmlns:p14="http://schemas.microsoft.com/office/powerpoint/2010/main" val="1172847039"/>
              </p:ext>
            </p:extLst>
          </p:nvPr>
        </p:nvGraphicFramePr>
        <p:xfrm>
          <a:off x="303934" y="1583774"/>
          <a:ext cx="11584131" cy="5035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03BD7E1-22C7-4044-ABA6-A48EF3193A54}"/>
              </a:ext>
            </a:extLst>
          </p:cNvPr>
          <p:cNvSpPr txBox="1"/>
          <p:nvPr/>
        </p:nvSpPr>
        <p:spPr>
          <a:xfrm>
            <a:off x="405246" y="6092289"/>
            <a:ext cx="12192000" cy="646331"/>
          </a:xfrm>
          <a:prstGeom prst="rect">
            <a:avLst/>
          </a:prstGeom>
          <a:noFill/>
        </p:spPr>
        <p:txBody>
          <a:bodyPr wrap="square" rtlCol="0">
            <a:spAutoFit/>
          </a:bodyPr>
          <a:lstStyle/>
          <a:p>
            <a:r>
              <a:rPr lang="en-US" dirty="0"/>
              <a:t>https://www.sdhc.k12.fl.us/doc/list/</a:t>
            </a:r>
            <a:r>
              <a:rPr lang="en-US" dirty="0" err="1"/>
              <a:t>hillsborough</a:t>
            </a:r>
            <a:r>
              <a:rPr lang="en-US" dirty="0"/>
              <a:t>-technical-colleges/financial-aid/103-893/</a:t>
            </a:r>
          </a:p>
          <a:p>
            <a:endParaRPr lang="en-US" dirty="0"/>
          </a:p>
        </p:txBody>
      </p:sp>
      <p:cxnSp>
        <p:nvCxnSpPr>
          <p:cNvPr id="8" name="Straight Arrow Connector 7">
            <a:extLst>
              <a:ext uri="{FF2B5EF4-FFF2-40B4-BE49-F238E27FC236}">
                <a16:creationId xmlns:a16="http://schemas.microsoft.com/office/drawing/2014/main" id="{1A6B32A6-1035-644B-90BF-6A926A2F4289}"/>
              </a:ext>
            </a:extLst>
          </p:cNvPr>
          <p:cNvCxnSpPr>
            <a:cxnSpLocks/>
          </p:cNvCxnSpPr>
          <p:nvPr/>
        </p:nvCxnSpPr>
        <p:spPr>
          <a:xfrm>
            <a:off x="1035721" y="4978400"/>
            <a:ext cx="0" cy="91068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39040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E92443-743B-6F4A-B4AA-D9263F9F3875}"/>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FASFA – Steps to Apply</a:t>
            </a:r>
          </a:p>
        </p:txBody>
      </p:sp>
      <p:graphicFrame>
        <p:nvGraphicFramePr>
          <p:cNvPr id="22" name="Content Placeholder 5">
            <a:extLst>
              <a:ext uri="{FF2B5EF4-FFF2-40B4-BE49-F238E27FC236}">
                <a16:creationId xmlns:a16="http://schemas.microsoft.com/office/drawing/2014/main" id="{EA653434-B4EF-4DAA-93AE-80FBEB53C2B7}"/>
              </a:ext>
            </a:extLst>
          </p:cNvPr>
          <p:cNvGraphicFramePr>
            <a:graphicFrameLocks noGrp="1"/>
          </p:cNvGraphicFramePr>
          <p:nvPr>
            <p:ph idx="1"/>
            <p:extLst>
              <p:ext uri="{D42A27DB-BD31-4B8C-83A1-F6EECF244321}">
                <p14:modId xmlns:p14="http://schemas.microsoft.com/office/powerpoint/2010/main" val="3093715310"/>
              </p:ext>
            </p:extLst>
          </p:nvPr>
        </p:nvGraphicFramePr>
        <p:xfrm>
          <a:off x="632085" y="1767806"/>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CC5D051-A013-9943-9E33-16AA91CF1ED8}"/>
              </a:ext>
            </a:extLst>
          </p:cNvPr>
          <p:cNvSpPr txBox="1"/>
          <p:nvPr/>
        </p:nvSpPr>
        <p:spPr>
          <a:xfrm>
            <a:off x="2922277" y="5842565"/>
            <a:ext cx="5037500" cy="1015663"/>
          </a:xfrm>
          <a:prstGeom prst="rect">
            <a:avLst/>
          </a:prstGeom>
          <a:noFill/>
        </p:spPr>
        <p:txBody>
          <a:bodyPr wrap="square" lIns="91440" tIns="45720" rIns="91440" bIns="45720" rtlCol="0" anchor="t">
            <a:spAutoFit/>
          </a:bodyPr>
          <a:lstStyle/>
          <a:p>
            <a:pPr marL="285750" lvl="0" indent="-285750">
              <a:buFont typeface="Courier New" panose="02070309020205020404" pitchFamily="49" charset="0"/>
              <a:buChar char="o"/>
            </a:pPr>
            <a:r>
              <a:rPr lang="en-US" sz="1400" dirty="0"/>
              <a:t>You may start applying for FASFA on 12/1/2024.</a:t>
            </a:r>
            <a:endParaRPr lang="en-US" sz="1400" dirty="0">
              <a:cs typeface="Calibri"/>
            </a:endParaRPr>
          </a:p>
          <a:p>
            <a:pPr marL="285750" lvl="0" indent="-285750">
              <a:buFont typeface="Courier New" panose="02070309020205020404" pitchFamily="49" charset="0"/>
              <a:buChar char="o"/>
            </a:pPr>
            <a:r>
              <a:rPr lang="en-US" sz="1400" dirty="0"/>
              <a:t>Deadline: June 30, 2025</a:t>
            </a:r>
          </a:p>
          <a:p>
            <a:pPr marL="285750" lvl="0" indent="-285750">
              <a:buFont typeface="Courier New" panose="02070309020205020404" pitchFamily="49" charset="0"/>
              <a:buChar char="o"/>
            </a:pPr>
            <a:r>
              <a:rPr lang="en-US" sz="1400" dirty="0"/>
              <a:t>Apply early</a:t>
            </a:r>
            <a:r>
              <a:rPr lang="en-US" sz="1400" b="1" dirty="0"/>
              <a:t> </a:t>
            </a:r>
            <a:r>
              <a:rPr lang="en-US" sz="1400" dirty="0"/>
              <a:t>to maximize your chances at more financial aid.  </a:t>
            </a:r>
          </a:p>
          <a:p>
            <a:endParaRPr lang="en-US" dirty="0"/>
          </a:p>
        </p:txBody>
      </p:sp>
      <p:cxnSp>
        <p:nvCxnSpPr>
          <p:cNvPr id="10" name="Straight Arrow Connector 9">
            <a:extLst>
              <a:ext uri="{FF2B5EF4-FFF2-40B4-BE49-F238E27FC236}">
                <a16:creationId xmlns:a16="http://schemas.microsoft.com/office/drawing/2014/main" id="{7D93C739-E3A6-B84C-BEC1-7FBD03CD33D1}"/>
              </a:ext>
            </a:extLst>
          </p:cNvPr>
          <p:cNvCxnSpPr>
            <a:cxnSpLocks/>
          </p:cNvCxnSpPr>
          <p:nvPr/>
        </p:nvCxnSpPr>
        <p:spPr>
          <a:xfrm>
            <a:off x="3717561" y="5276538"/>
            <a:ext cx="0" cy="51271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82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sky, outdoor, sign&#10;&#10;Description automatically generated">
            <a:extLst>
              <a:ext uri="{FF2B5EF4-FFF2-40B4-BE49-F238E27FC236}">
                <a16:creationId xmlns:a16="http://schemas.microsoft.com/office/drawing/2014/main" id="{04462881-DC23-7346-B9E3-120EB1920891}"/>
              </a:ext>
            </a:extLst>
          </p:cNvPr>
          <p:cNvPicPr>
            <a:picLocks noGrp="1" noChangeAspect="1"/>
          </p:cNvPicPr>
          <p:nvPr>
            <p:ph idx="1"/>
          </p:nvPr>
        </p:nvPicPr>
        <p:blipFill rotWithShape="1">
          <a:blip r:embed="rId2">
            <a:alphaModFix amt="81000"/>
            <a:extLst>
              <a:ext uri="{837473B0-CC2E-450A-ABE3-18F120FF3D39}">
                <a1611:picAttrSrcUrl xmlns:a1611="http://schemas.microsoft.com/office/drawing/2016/11/main" r:id="rId3"/>
              </a:ext>
            </a:extLst>
          </a:blip>
          <a:srcRect/>
          <a:stretch/>
        </p:blipFill>
        <p:spPr>
          <a:xfrm>
            <a:off x="20" y="10"/>
            <a:ext cx="12191980" cy="6857990"/>
          </a:xfrm>
          <a:prstGeom prst="rect">
            <a:avLst/>
          </a:prstGeom>
          <a:effectLst>
            <a:outerShdw blurRad="50800" dist="50800" dir="5400000" algn="ctr" rotWithShape="0">
              <a:srgbClr val="000000"/>
            </a:outerShdw>
          </a:effectLst>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09933-2D8F-D849-BF43-DE768503F36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dirty="0">
                <a:solidFill>
                  <a:schemeClr val="tx1">
                    <a:lumMod val="85000"/>
                    <a:lumOff val="15000"/>
                  </a:schemeClr>
                </a:solidFill>
              </a:rPr>
              <a:t>Dual Enrollment, AP, &amp; Bright Futures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708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E9481-BDB7-F140-91E2-CDD230A5810F}"/>
              </a:ext>
            </a:extLst>
          </p:cNvPr>
          <p:cNvSpPr>
            <a:spLocks noGrp="1"/>
          </p:cNvSpPr>
          <p:nvPr>
            <p:ph type="title"/>
          </p:nvPr>
        </p:nvSpPr>
        <p:spPr>
          <a:xfrm>
            <a:off x="635000" y="640823"/>
            <a:ext cx="3418659" cy="5583148"/>
          </a:xfrm>
        </p:spPr>
        <p:txBody>
          <a:bodyPr anchor="ctr">
            <a:normAutofit/>
          </a:bodyPr>
          <a:lstStyle/>
          <a:p>
            <a:r>
              <a:rPr lang="en-US" sz="5400"/>
              <a:t>Dual Enrollment</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1E5AA39-7D86-4C75-9B33-31C9A39524E8}"/>
              </a:ext>
            </a:extLst>
          </p:cNvPr>
          <p:cNvGraphicFramePr>
            <a:graphicFrameLocks noGrp="1"/>
          </p:cNvGraphicFramePr>
          <p:nvPr>
            <p:ph idx="1"/>
            <p:extLst>
              <p:ext uri="{D42A27DB-BD31-4B8C-83A1-F6EECF244321}">
                <p14:modId xmlns:p14="http://schemas.microsoft.com/office/powerpoint/2010/main" val="2644058208"/>
              </p:ext>
            </p:extLst>
          </p:nvPr>
        </p:nvGraphicFramePr>
        <p:xfrm>
          <a:off x="4611441" y="288758"/>
          <a:ext cx="7131379" cy="6208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007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564211"/>
            <a:ext cx="10659257" cy="1165002"/>
          </a:xfrm>
        </p:spPr>
        <p:txBody>
          <a:bodyPr vert="horz" lIns="91440" tIns="45720" rIns="91440" bIns="45720" rtlCol="0" anchor="b">
            <a:normAutofit/>
          </a:bodyPr>
          <a:lstStyle/>
          <a:p>
            <a:r>
              <a:rPr lang="en-US" sz="3600" dirty="0"/>
              <a:t>Hillsborough Community College</a:t>
            </a:r>
            <a:br>
              <a:rPr lang="en-US" sz="3600" dirty="0"/>
            </a:br>
            <a:r>
              <a:rPr lang="en-US" sz="3600" b="1" dirty="0"/>
              <a:t>Dual Enrollment </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38199" y="2000463"/>
            <a:ext cx="7511322" cy="3947286"/>
          </a:xfrm>
        </p:spPr>
        <p:txBody>
          <a:bodyPr vert="horz" lIns="91440" tIns="45720" rIns="91440" bIns="45720" rtlCol="0">
            <a:normAutofit fontScale="92500" lnSpcReduction="10000"/>
          </a:bodyPr>
          <a:lstStyle/>
          <a:p>
            <a:pPr marL="342900" indent="-342900">
              <a:buFont typeface="+mj-lt"/>
              <a:buAutoNum type="arabicPeriod"/>
            </a:pPr>
            <a:r>
              <a:rPr lang="en-US" sz="1800" dirty="0">
                <a:latin typeface="+mj-lt"/>
              </a:rPr>
              <a:t>Create an account (use an email address that you check regularly)</a:t>
            </a:r>
          </a:p>
          <a:p>
            <a:pPr marL="342900" indent="-342900">
              <a:buFont typeface="+mj-lt"/>
              <a:buAutoNum type="arabicPeriod"/>
            </a:pPr>
            <a:r>
              <a:rPr lang="en-US" sz="1800" dirty="0">
                <a:latin typeface="+mj-lt"/>
              </a:rPr>
              <a:t>Complete the Dual Enrollment Application – complete all required fields, click “certify,” and submit the application</a:t>
            </a:r>
          </a:p>
          <a:p>
            <a:pPr marL="342900" indent="-342900">
              <a:buFont typeface="+mj-lt"/>
              <a:buAutoNum type="arabicPeriod"/>
            </a:pPr>
            <a:r>
              <a:rPr lang="en-US" sz="1800" dirty="0">
                <a:latin typeface="+mj-lt"/>
              </a:rPr>
              <a:t>When you complete your application, you will receive an email with your HCC student ID number and your </a:t>
            </a:r>
            <a:r>
              <a:rPr lang="en-US" sz="1800" dirty="0" err="1">
                <a:latin typeface="+mj-lt"/>
              </a:rPr>
              <a:t>Hawkmail</a:t>
            </a:r>
            <a:r>
              <a:rPr lang="en-US" sz="1800" dirty="0">
                <a:latin typeface="+mj-lt"/>
              </a:rPr>
              <a:t> email address.  You MUST retain this information – it will be required for the remaining steps in this process and for the duration of your time at HCC.</a:t>
            </a:r>
          </a:p>
          <a:p>
            <a:pPr marL="342900" indent="-342900">
              <a:buFont typeface="+mj-lt"/>
              <a:buAutoNum type="arabicPeriod"/>
            </a:pPr>
            <a:r>
              <a:rPr lang="en-US" sz="1800" dirty="0">
                <a:latin typeface="+mj-lt"/>
              </a:rPr>
              <a:t>Register your Net ID.</a:t>
            </a:r>
          </a:p>
          <a:p>
            <a:pPr marL="571500" indent="-457200">
              <a:buFont typeface="+mj-lt"/>
              <a:buAutoNum type="arabicPeriod"/>
            </a:pPr>
            <a:endParaRPr lang="en-US" sz="1800" dirty="0">
              <a:latin typeface="+mj-lt"/>
            </a:endParaRPr>
          </a:p>
          <a:p>
            <a:pPr marL="114300" indent="0">
              <a:buNone/>
            </a:pPr>
            <a:r>
              <a:rPr lang="en-US" sz="1800" dirty="0">
                <a:solidFill>
                  <a:srgbClr val="FF0000"/>
                </a:solidFill>
                <a:latin typeface="+mj-lt"/>
              </a:rPr>
              <a:t>https://</a:t>
            </a:r>
            <a:r>
              <a:rPr lang="en-US" sz="1800" dirty="0" err="1">
                <a:solidFill>
                  <a:srgbClr val="FF0000"/>
                </a:solidFill>
                <a:latin typeface="+mj-lt"/>
              </a:rPr>
              <a:t>www.hccfl.edu</a:t>
            </a:r>
            <a:r>
              <a:rPr lang="en-US" sz="1800" dirty="0">
                <a:solidFill>
                  <a:srgbClr val="FF0000"/>
                </a:solidFill>
                <a:latin typeface="+mj-lt"/>
              </a:rPr>
              <a:t>/admissions/dual-enrollment-and-early-admissions</a:t>
            </a:r>
          </a:p>
          <a:p>
            <a:pPr marL="571500" indent="-457200">
              <a:buFont typeface="+mj-lt"/>
              <a:buAutoNum type="arabicPeriod"/>
            </a:pPr>
            <a:endParaRPr lang="en-US" sz="1800" dirty="0">
              <a:latin typeface="+mj-lt"/>
            </a:endParaRPr>
          </a:p>
          <a:p>
            <a:pPr marL="114300" indent="0">
              <a:buNone/>
            </a:pPr>
            <a:r>
              <a:rPr lang="en-US" sz="1800" dirty="0">
                <a:latin typeface="+mj-lt"/>
              </a:rPr>
              <a:t>Remember, Dual Enrollment is a college course.  You must keep in contact with your HCC advisor for questions about your courses/transcript.  Do your research on HCC Dual Enrollment.  </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34F42D6B-8834-E34C-BAE9-3AB68D4AF7DA}"/>
              </a:ext>
            </a:extLst>
          </p:cNvPr>
          <p:cNvPicPr>
            <a:picLocks noChangeAspect="1"/>
          </p:cNvPicPr>
          <p:nvPr/>
        </p:nvPicPr>
        <p:blipFill>
          <a:blip r:embed="rId2"/>
          <a:stretch>
            <a:fillRect/>
          </a:stretch>
        </p:blipFill>
        <p:spPr>
          <a:xfrm>
            <a:off x="8696734" y="2055327"/>
            <a:ext cx="2650970" cy="2650970"/>
          </a:xfrm>
          <a:prstGeom prst="rect">
            <a:avLst/>
          </a:prstGeom>
        </p:spPr>
      </p:pic>
    </p:spTree>
    <p:extLst>
      <p:ext uri="{BB962C8B-B14F-4D97-AF65-F5344CB8AC3E}">
        <p14:creationId xmlns:p14="http://schemas.microsoft.com/office/powerpoint/2010/main" val="137515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E9481-BDB7-F140-91E2-CDD230A5810F}"/>
              </a:ext>
            </a:extLst>
          </p:cNvPr>
          <p:cNvSpPr>
            <a:spLocks noGrp="1"/>
          </p:cNvSpPr>
          <p:nvPr>
            <p:ph type="title"/>
          </p:nvPr>
        </p:nvSpPr>
        <p:spPr>
          <a:xfrm>
            <a:off x="635000" y="640823"/>
            <a:ext cx="3418659" cy="5583148"/>
          </a:xfrm>
        </p:spPr>
        <p:txBody>
          <a:bodyPr anchor="ctr">
            <a:normAutofit/>
          </a:bodyPr>
          <a:lstStyle/>
          <a:p>
            <a:r>
              <a:rPr lang="en-US" sz="5400" dirty="0"/>
              <a:t>AP Programs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1E5AA39-7D86-4C75-9B33-31C9A39524E8}"/>
              </a:ext>
            </a:extLst>
          </p:cNvPr>
          <p:cNvGraphicFramePr>
            <a:graphicFrameLocks noGrp="1"/>
          </p:cNvGraphicFramePr>
          <p:nvPr>
            <p:ph idx="1"/>
            <p:extLst>
              <p:ext uri="{D42A27DB-BD31-4B8C-83A1-F6EECF244321}">
                <p14:modId xmlns:p14="http://schemas.microsoft.com/office/powerpoint/2010/main" val="3817922501"/>
              </p:ext>
            </p:extLst>
          </p:nvPr>
        </p:nvGraphicFramePr>
        <p:xfrm>
          <a:off x="4611441" y="288758"/>
          <a:ext cx="7131379" cy="6208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004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E9481-BDB7-F140-91E2-CDD230A5810F}"/>
              </a:ext>
            </a:extLst>
          </p:cNvPr>
          <p:cNvSpPr>
            <a:spLocks noGrp="1"/>
          </p:cNvSpPr>
          <p:nvPr>
            <p:ph type="title"/>
          </p:nvPr>
        </p:nvSpPr>
        <p:spPr>
          <a:xfrm>
            <a:off x="635000" y="640823"/>
            <a:ext cx="3418659" cy="5583148"/>
          </a:xfrm>
        </p:spPr>
        <p:txBody>
          <a:bodyPr anchor="ctr">
            <a:normAutofit/>
          </a:bodyPr>
          <a:lstStyle/>
          <a:p>
            <a:r>
              <a:rPr lang="en-US" sz="5400" dirty="0"/>
              <a:t>Bright Futures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1E5AA39-7D86-4C75-9B33-31C9A39524E8}"/>
              </a:ext>
            </a:extLst>
          </p:cNvPr>
          <p:cNvGraphicFramePr>
            <a:graphicFrameLocks noGrp="1"/>
          </p:cNvGraphicFramePr>
          <p:nvPr>
            <p:ph idx="1"/>
            <p:extLst>
              <p:ext uri="{D42A27DB-BD31-4B8C-83A1-F6EECF244321}">
                <p14:modId xmlns:p14="http://schemas.microsoft.com/office/powerpoint/2010/main" val="895860166"/>
              </p:ext>
            </p:extLst>
          </p:nvPr>
        </p:nvGraphicFramePr>
        <p:xfrm>
          <a:off x="4611441" y="288758"/>
          <a:ext cx="7131379" cy="6208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1BB46D0-F117-FF4C-81ED-84954D4CAAA6}"/>
              </a:ext>
            </a:extLst>
          </p:cNvPr>
          <p:cNvSpPr txBox="1"/>
          <p:nvPr/>
        </p:nvSpPr>
        <p:spPr>
          <a:xfrm>
            <a:off x="6096000" y="-67665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9484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E9481-BDB7-F140-91E2-CDD230A5810F}"/>
              </a:ext>
            </a:extLst>
          </p:cNvPr>
          <p:cNvSpPr>
            <a:spLocks noGrp="1"/>
          </p:cNvSpPr>
          <p:nvPr>
            <p:ph type="title"/>
          </p:nvPr>
        </p:nvSpPr>
        <p:spPr>
          <a:xfrm>
            <a:off x="635000" y="640823"/>
            <a:ext cx="3418659" cy="5583148"/>
          </a:xfrm>
        </p:spPr>
        <p:txBody>
          <a:bodyPr anchor="ctr">
            <a:normAutofit/>
          </a:bodyPr>
          <a:lstStyle/>
          <a:p>
            <a:r>
              <a:rPr lang="en-US" sz="5400" dirty="0"/>
              <a:t>Bright Futures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1E5AA39-7D86-4C75-9B33-31C9A39524E8}"/>
              </a:ext>
            </a:extLst>
          </p:cNvPr>
          <p:cNvGraphicFramePr>
            <a:graphicFrameLocks noGrp="1"/>
          </p:cNvGraphicFramePr>
          <p:nvPr>
            <p:ph idx="1"/>
            <p:extLst>
              <p:ext uri="{D42A27DB-BD31-4B8C-83A1-F6EECF244321}">
                <p14:modId xmlns:p14="http://schemas.microsoft.com/office/powerpoint/2010/main" val="2801723414"/>
              </p:ext>
            </p:extLst>
          </p:nvPr>
        </p:nvGraphicFramePr>
        <p:xfrm>
          <a:off x="4611441" y="288758"/>
          <a:ext cx="7131379" cy="6208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1BB46D0-F117-FF4C-81ED-84954D4CAAA6}"/>
              </a:ext>
            </a:extLst>
          </p:cNvPr>
          <p:cNvSpPr txBox="1"/>
          <p:nvPr/>
        </p:nvSpPr>
        <p:spPr>
          <a:xfrm>
            <a:off x="6096000" y="-67665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35539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om of colourful chairs">
            <a:extLst>
              <a:ext uri="{FF2B5EF4-FFF2-40B4-BE49-F238E27FC236}">
                <a16:creationId xmlns:a16="http://schemas.microsoft.com/office/drawing/2014/main" id="{9A2B10BD-A68D-4862-AEF5-B2984E35D0CE}"/>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BCB895-2A6D-854A-B4D4-57CC4636B53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College Info </a:t>
            </a:r>
            <a:br>
              <a:rPr lang="en-US" sz="4800" dirty="0"/>
            </a:br>
            <a:r>
              <a:rPr lang="en-US" sz="1800" dirty="0"/>
              <a:t>(dates, scores and GPAs change annually)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91594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3" name="Rectangle 7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4" name="Rectangle 7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5" name="Rectangle 7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0" name="Title 1">
            <a:extLst>
              <a:ext uri="{FF2B5EF4-FFF2-40B4-BE49-F238E27FC236}">
                <a16:creationId xmlns:a16="http://schemas.microsoft.com/office/drawing/2014/main" id="{549F13F8-F2AD-904A-A015-569B4C64607B}"/>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altLang="en-US" sz="4000" b="1" kern="1200" dirty="0">
                <a:solidFill>
                  <a:srgbClr val="FFFFFF"/>
                </a:solidFill>
                <a:latin typeface="+mj-lt"/>
                <a:ea typeface="+mj-ea"/>
                <a:cs typeface="+mj-cs"/>
              </a:rPr>
              <a:t>School Counselors:</a:t>
            </a:r>
          </a:p>
        </p:txBody>
      </p:sp>
      <p:graphicFrame>
        <p:nvGraphicFramePr>
          <p:cNvPr id="3" name="Content Placeholder 2">
            <a:extLst>
              <a:ext uri="{FF2B5EF4-FFF2-40B4-BE49-F238E27FC236}">
                <a16:creationId xmlns:a16="http://schemas.microsoft.com/office/drawing/2014/main" id="{9AC81612-48E0-B04F-A198-F8210123C277}"/>
              </a:ext>
            </a:extLst>
          </p:cNvPr>
          <p:cNvGraphicFramePr>
            <a:graphicFrameLocks noGrp="1"/>
          </p:cNvGraphicFramePr>
          <p:nvPr>
            <p:ph idx="1"/>
            <p:extLst>
              <p:ext uri="{D42A27DB-BD31-4B8C-83A1-F6EECF244321}">
                <p14:modId xmlns:p14="http://schemas.microsoft.com/office/powerpoint/2010/main" val="3036016985"/>
              </p:ext>
            </p:extLst>
          </p:nvPr>
        </p:nvGraphicFramePr>
        <p:xfrm>
          <a:off x="743318" y="1844020"/>
          <a:ext cx="10672302" cy="4552129"/>
        </p:xfrm>
        <a:graphic>
          <a:graphicData uri="http://schemas.openxmlformats.org/drawingml/2006/table">
            <a:tbl>
              <a:tblPr firstRow="1" firstCol="1" bandRow="1">
                <a:tableStyleId>{5C22544A-7EE6-4342-B048-85BDC9FD1C3A}</a:tableStyleId>
              </a:tblPr>
              <a:tblGrid>
                <a:gridCol w="2531510">
                  <a:extLst>
                    <a:ext uri="{9D8B030D-6E8A-4147-A177-3AD203B41FA5}">
                      <a16:colId xmlns:a16="http://schemas.microsoft.com/office/drawing/2014/main" val="233114910"/>
                    </a:ext>
                  </a:extLst>
                </a:gridCol>
                <a:gridCol w="3301729">
                  <a:extLst>
                    <a:ext uri="{9D8B030D-6E8A-4147-A177-3AD203B41FA5}">
                      <a16:colId xmlns:a16="http://schemas.microsoft.com/office/drawing/2014/main" val="443982378"/>
                    </a:ext>
                  </a:extLst>
                </a:gridCol>
                <a:gridCol w="4839063">
                  <a:extLst>
                    <a:ext uri="{9D8B030D-6E8A-4147-A177-3AD203B41FA5}">
                      <a16:colId xmlns:a16="http://schemas.microsoft.com/office/drawing/2014/main" val="2432311866"/>
                    </a:ext>
                  </a:extLst>
                </a:gridCol>
              </a:tblGrid>
              <a:tr h="277380">
                <a:tc>
                  <a:txBody>
                    <a:bodyPr/>
                    <a:lstStyle/>
                    <a:p>
                      <a:pPr marL="0" marR="0" algn="ctr">
                        <a:lnSpc>
                          <a:spcPct val="115000"/>
                        </a:lnSpc>
                        <a:spcBef>
                          <a:spcPts val="0"/>
                        </a:spcBef>
                        <a:spcAft>
                          <a:spcPts val="0"/>
                        </a:spcAft>
                      </a:pPr>
                      <a:r>
                        <a:rPr lang="en-US" sz="1800" dirty="0">
                          <a:effectLst/>
                        </a:rPr>
                        <a:t>NAME</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rPr>
                        <a:t>Counselor’s Alpha</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rPr>
                        <a:t>EMAIL</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extLst>
                  <a:ext uri="{0D108BD9-81ED-4DB2-BD59-A6C34878D82A}">
                    <a16:rowId xmlns:a16="http://schemas.microsoft.com/office/drawing/2014/main" val="4091057025"/>
                  </a:ext>
                </a:extLst>
              </a:tr>
              <a:tr h="544676">
                <a:tc>
                  <a:txBody>
                    <a:bodyPr/>
                    <a:lstStyle/>
                    <a:p>
                      <a:pPr marL="0" marR="0" algn="ctr">
                        <a:lnSpc>
                          <a:spcPct val="115000"/>
                        </a:lnSpc>
                        <a:spcBef>
                          <a:spcPts val="0"/>
                        </a:spcBef>
                        <a:spcAft>
                          <a:spcPts val="0"/>
                        </a:spcAft>
                      </a:pPr>
                      <a:r>
                        <a:rPr lang="en-US" sz="1800" dirty="0">
                          <a:effectLst/>
                        </a:rPr>
                        <a:t>Ms. Debra </a:t>
                      </a:r>
                      <a:r>
                        <a:rPr lang="en-US" sz="1800" dirty="0" err="1">
                          <a:effectLst/>
                        </a:rPr>
                        <a:t>Aalberg</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rPr>
                        <a:t>A-C</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rPr>
                        <a:t>Debra.aalberg@hcps.net</a:t>
                      </a:r>
                    </a:p>
                  </a:txBody>
                  <a:tcPr marL="77837" marR="77837" marT="0" marB="0" anchor="ctr"/>
                </a:tc>
                <a:extLst>
                  <a:ext uri="{0D108BD9-81ED-4DB2-BD59-A6C34878D82A}">
                    <a16:rowId xmlns:a16="http://schemas.microsoft.com/office/drawing/2014/main" val="923690532"/>
                  </a:ext>
                </a:extLst>
              </a:tr>
              <a:tr h="544676">
                <a:tc>
                  <a:txBody>
                    <a:bodyPr/>
                    <a:lstStyle/>
                    <a:p>
                      <a:pPr marL="0" marR="0" algn="ctr">
                        <a:lnSpc>
                          <a:spcPct val="115000"/>
                        </a:lnSpc>
                        <a:spcBef>
                          <a:spcPts val="0"/>
                        </a:spcBef>
                        <a:spcAft>
                          <a:spcPts val="0"/>
                        </a:spcAft>
                      </a:pPr>
                      <a:r>
                        <a:rPr lang="en-US" sz="1800" dirty="0">
                          <a:effectLst/>
                        </a:rPr>
                        <a:t>Miss Victoria Gong</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G-</a:t>
                      </a:r>
                      <a:r>
                        <a:rPr lang="en-US" sz="1800" dirty="0" err="1">
                          <a:effectLst/>
                          <a:latin typeface="+mn-lt"/>
                          <a:ea typeface="Calibri" panose="020F0502020204030204" pitchFamily="34" charset="0"/>
                          <a:cs typeface="Times New Roman" panose="02020603050405020304" pitchFamily="18" charset="0"/>
                        </a:rPr>
                        <a:t>Ll</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rPr>
                        <a:t>Victoria.gong@hcps.net </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extLst>
                  <a:ext uri="{0D108BD9-81ED-4DB2-BD59-A6C34878D82A}">
                    <a16:rowId xmlns:a16="http://schemas.microsoft.com/office/drawing/2014/main" val="1833209242"/>
                  </a:ext>
                </a:extLst>
              </a:tr>
              <a:tr h="0">
                <a:tc>
                  <a:txBody>
                    <a:bodyPr/>
                    <a:lstStyle/>
                    <a:p>
                      <a:pPr marL="0" marR="0" algn="ctr">
                        <a:lnSpc>
                          <a:spcPct val="115000"/>
                        </a:lnSpc>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endParaRPr lang="en-US" sz="1800" dirty="0">
                        <a:effectLst/>
                        <a:latin typeface="+mn-lt"/>
                      </a:endParaRPr>
                    </a:p>
                  </a:txBody>
                  <a:tcPr marL="77837" marR="77837"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extLst>
                  <a:ext uri="{0D108BD9-81ED-4DB2-BD59-A6C34878D82A}">
                    <a16:rowId xmlns:a16="http://schemas.microsoft.com/office/drawing/2014/main" val="2001815061"/>
                  </a:ext>
                </a:extLst>
              </a:tr>
              <a:tr h="554785">
                <a:tc>
                  <a:txBody>
                    <a:bodyPr/>
                    <a:lstStyle/>
                    <a:p>
                      <a:pPr marL="0" marR="0" algn="ctr">
                        <a:lnSpc>
                          <a:spcPct val="115000"/>
                        </a:lnSpc>
                        <a:spcBef>
                          <a:spcPts val="0"/>
                        </a:spcBef>
                        <a:spcAft>
                          <a:spcPts val="0"/>
                        </a:spcAft>
                      </a:pPr>
                      <a:r>
                        <a:rPr lang="en-US" sz="1800" dirty="0">
                          <a:effectLst/>
                        </a:rPr>
                        <a:t>Ms. Jacqueline Walters</a:t>
                      </a:r>
                    </a:p>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Department Head</a:t>
                      </a:r>
                    </a:p>
                  </a:txBody>
                  <a:tcPr marL="77837" marR="77837" marT="0" marB="0" anchor="ctr"/>
                </a:tc>
                <a:tc>
                  <a:txBody>
                    <a:bodyPr/>
                    <a:lstStyle/>
                    <a:p>
                      <a:pPr marL="0" marR="0" algn="ctr">
                        <a:lnSpc>
                          <a:spcPct val="115000"/>
                        </a:lnSpc>
                        <a:spcBef>
                          <a:spcPts val="0"/>
                        </a:spcBef>
                        <a:spcAft>
                          <a:spcPts val="0"/>
                        </a:spcAft>
                      </a:pPr>
                      <a:r>
                        <a:rPr lang="en-US" sz="1800" dirty="0">
                          <a:effectLst/>
                        </a:rPr>
                        <a:t>D’s and L0-O</a:t>
                      </a:r>
                    </a:p>
                  </a:txBody>
                  <a:tcPr marL="77837" marR="77837"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rPr>
                        <a:t>Jacqueline.walters@hcps.net</a:t>
                      </a:r>
                    </a:p>
                  </a:txBody>
                  <a:tcPr marL="77837" marR="77837" marT="0" marB="0" anchor="ctr"/>
                </a:tc>
                <a:extLst>
                  <a:ext uri="{0D108BD9-81ED-4DB2-BD59-A6C34878D82A}">
                    <a16:rowId xmlns:a16="http://schemas.microsoft.com/office/drawing/2014/main" val="2025812232"/>
                  </a:ext>
                </a:extLst>
              </a:tr>
              <a:tr h="554785">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rPr>
                        <a:t>Mr. Billy Sullivan</a:t>
                      </a:r>
                    </a:p>
                    <a:p>
                      <a:pPr marL="0" marR="0" lvl="0" indent="0" algn="ctr" defTabSz="914400" rtl="0" eaLnBrk="1" fontAlgn="auto" latinLnBrk="0" hangingPunct="1">
                        <a:lnSpc>
                          <a:spcPct val="115000"/>
                        </a:lnSpc>
                        <a:spcBef>
                          <a:spcPts val="0"/>
                        </a:spcBef>
                        <a:spcAft>
                          <a:spcPts val="0"/>
                        </a:spcAft>
                        <a:buClrTx/>
                        <a:buSzTx/>
                        <a:buFontTx/>
                        <a:buNone/>
                        <a:tabLst/>
                        <a:defRPr/>
                      </a:pP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E’s and P-Sak</a:t>
                      </a:r>
                    </a:p>
                  </a:txBody>
                  <a:tcPr marL="77837" marR="77837"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rPr>
                        <a:t>Williamd.sullivan@hcps.net</a:t>
                      </a:r>
                    </a:p>
                  </a:txBody>
                  <a:tcPr marL="77837" marR="77837" marT="0" marB="0" anchor="ctr"/>
                </a:tc>
                <a:extLst>
                  <a:ext uri="{0D108BD9-81ED-4DB2-BD59-A6C34878D82A}">
                    <a16:rowId xmlns:a16="http://schemas.microsoft.com/office/drawing/2014/main" val="430816536"/>
                  </a:ext>
                </a:extLst>
              </a:tr>
              <a:tr h="544676">
                <a:tc>
                  <a:txBody>
                    <a:bodyPr/>
                    <a:lstStyle/>
                    <a:p>
                      <a:pPr marL="0" marR="0" algn="ctr">
                        <a:lnSpc>
                          <a:spcPct val="115000"/>
                        </a:lnSpc>
                        <a:spcBef>
                          <a:spcPts val="0"/>
                        </a:spcBef>
                        <a:spcAft>
                          <a:spcPts val="0"/>
                        </a:spcAft>
                      </a:pPr>
                      <a:r>
                        <a:rPr lang="en-US" sz="1800" dirty="0">
                          <a:effectLst/>
                        </a:rPr>
                        <a:t>Mrs. Anais Rodriguez</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rPr>
                        <a:t>F’s and Sam-Z </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rPr>
                        <a:t>Anais.rodriguez@hcps.net </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extLst>
                  <a:ext uri="{0D108BD9-81ED-4DB2-BD59-A6C34878D82A}">
                    <a16:rowId xmlns:a16="http://schemas.microsoft.com/office/drawing/2014/main" val="3771163259"/>
                  </a:ext>
                </a:extLst>
              </a:tr>
              <a:tr h="544676">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rPr>
                        <a:t>Mrs. Carrie Paynter</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rPr>
                        <a:t>IB</a:t>
                      </a:r>
                      <a:endParaRPr lang="en-US" sz="1800" b="1"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rPr>
                        <a:t>Carrie.paynter@hcps.net </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extLst>
                  <a:ext uri="{0D108BD9-81ED-4DB2-BD59-A6C34878D82A}">
                    <a16:rowId xmlns:a16="http://schemas.microsoft.com/office/drawing/2014/main" val="2835237175"/>
                  </a:ext>
                </a:extLst>
              </a:tr>
              <a:tr h="554785">
                <a:tc>
                  <a:txBody>
                    <a:bodyPr/>
                    <a:lstStyle/>
                    <a:p>
                      <a:pPr marL="0" marR="0" algn="ctr">
                        <a:lnSpc>
                          <a:spcPct val="115000"/>
                        </a:lnSpc>
                        <a:spcBef>
                          <a:spcPts val="0"/>
                        </a:spcBef>
                        <a:spcAft>
                          <a:spcPts val="0"/>
                        </a:spcAft>
                      </a:pPr>
                      <a:r>
                        <a:rPr lang="en-US" sz="1800" dirty="0">
                          <a:effectLst/>
                        </a:rPr>
                        <a:t>Ms. Kristen Perna</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algn="ctr">
                        <a:lnSpc>
                          <a:spcPct val="115000"/>
                        </a:lnSpc>
                        <a:spcBef>
                          <a:spcPts val="0"/>
                        </a:spcBef>
                        <a:spcAft>
                          <a:spcPts val="0"/>
                        </a:spcAft>
                      </a:pPr>
                      <a:r>
                        <a:rPr lang="en-US" sz="1800" dirty="0">
                          <a:effectLst/>
                        </a:rPr>
                        <a:t>School Counseling Secretary</a:t>
                      </a:r>
                      <a:endParaRPr lang="en-US" sz="1800" dirty="0">
                        <a:effectLst/>
                        <a:latin typeface="+mn-lt"/>
                        <a:ea typeface="Calibri" panose="020F0502020204030204" pitchFamily="34" charset="0"/>
                        <a:cs typeface="Times New Roman" panose="02020603050405020304" pitchFamily="18" charset="0"/>
                      </a:endParaRPr>
                    </a:p>
                  </a:txBody>
                  <a:tcPr marL="77837" marR="77837"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800" dirty="0">
                          <a:effectLst/>
                        </a:rPr>
                        <a:t>Kristen.perna@hcps.net</a:t>
                      </a:r>
                    </a:p>
                  </a:txBody>
                  <a:tcPr marL="77837" marR="77837" marT="0" marB="0" anchor="ctr"/>
                </a:tc>
                <a:extLst>
                  <a:ext uri="{0D108BD9-81ED-4DB2-BD59-A6C34878D82A}">
                    <a16:rowId xmlns:a16="http://schemas.microsoft.com/office/drawing/2014/main" val="2157833339"/>
                  </a:ext>
                </a:extLst>
              </a:tr>
            </a:tbl>
          </a:graphicData>
        </a:graphic>
      </p:graphicFrame>
    </p:spTree>
    <p:extLst>
      <p:ext uri="{BB962C8B-B14F-4D97-AF65-F5344CB8AC3E}">
        <p14:creationId xmlns:p14="http://schemas.microsoft.com/office/powerpoint/2010/main" val="274705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74775" y="126129"/>
            <a:ext cx="11177017" cy="1165002"/>
          </a:xfrm>
        </p:spPr>
        <p:txBody>
          <a:bodyPr vert="horz" lIns="91440" tIns="45720" rIns="91440" bIns="45720" rtlCol="0" anchor="b">
            <a:normAutofit/>
          </a:bodyPr>
          <a:lstStyle/>
          <a:p>
            <a:r>
              <a:rPr lang="en-US" sz="3600" dirty="0"/>
              <a:t>Florida Agriculture and Mechanical University (Tallahassee)</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38200" y="2531511"/>
            <a:ext cx="7135369" cy="2267713"/>
          </a:xfrm>
        </p:spPr>
        <p:txBody>
          <a:bodyPr vert="horz" lIns="91440" tIns="45720" rIns="91440" bIns="45720" rtlCol="0">
            <a:noAutofit/>
          </a:bodyPr>
          <a:lstStyle/>
          <a:p>
            <a:pPr marL="0" indent="0">
              <a:buNone/>
            </a:pPr>
            <a:r>
              <a:rPr lang="en-US" b="1" dirty="0">
                <a:latin typeface="+mj-lt"/>
              </a:rPr>
              <a:t>Middle 50% of Admitted FTIC Fall 2024 </a:t>
            </a:r>
            <a:r>
              <a:rPr lang="en-US" sz="1000" b="1" dirty="0">
                <a:latin typeface="+mj-lt"/>
              </a:rPr>
              <a:t>(FTIC = first time in college)</a:t>
            </a:r>
          </a:p>
          <a:p>
            <a:r>
              <a:rPr lang="en-US" b="1" dirty="0">
                <a:latin typeface="+mj-lt"/>
              </a:rPr>
              <a:t>GPA: 3.84 Fall</a:t>
            </a:r>
          </a:p>
          <a:p>
            <a:r>
              <a:rPr lang="en-US" b="1" dirty="0">
                <a:latin typeface="+mj-lt"/>
              </a:rPr>
              <a:t>SAT Score: 1120-1150</a:t>
            </a:r>
          </a:p>
          <a:p>
            <a:r>
              <a:rPr lang="en-US" b="1" dirty="0">
                <a:latin typeface="+mj-lt"/>
              </a:rPr>
              <a:t>ACT Score: 21-23</a:t>
            </a:r>
          </a:p>
          <a:p>
            <a:r>
              <a:rPr lang="en-US" b="1" dirty="0">
                <a:latin typeface="+mj-lt"/>
              </a:rPr>
              <a:t>CLT Score: 76</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BED95717-29E4-BF4B-9463-C71D5B475F44}"/>
              </a:ext>
            </a:extLst>
          </p:cNvPr>
          <p:cNvPicPr>
            <a:picLocks noChangeAspect="1"/>
          </p:cNvPicPr>
          <p:nvPr/>
        </p:nvPicPr>
        <p:blipFill>
          <a:blip r:embed="rId2"/>
          <a:stretch>
            <a:fillRect/>
          </a:stretch>
        </p:blipFill>
        <p:spPr>
          <a:xfrm>
            <a:off x="7973569" y="2018502"/>
            <a:ext cx="2999232" cy="2999232"/>
          </a:xfrm>
          <a:prstGeom prst="rect">
            <a:avLst/>
          </a:prstGeom>
        </p:spPr>
      </p:pic>
    </p:spTree>
    <p:extLst>
      <p:ext uri="{BB962C8B-B14F-4D97-AF65-F5344CB8AC3E}">
        <p14:creationId xmlns:p14="http://schemas.microsoft.com/office/powerpoint/2010/main" val="1517687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564211"/>
            <a:ext cx="7598663" cy="1165002"/>
          </a:xfrm>
        </p:spPr>
        <p:txBody>
          <a:bodyPr vert="horz" lIns="91440" tIns="45720" rIns="91440" bIns="45720" rtlCol="0" anchor="b">
            <a:normAutofit/>
          </a:bodyPr>
          <a:lstStyle/>
          <a:p>
            <a:r>
              <a:rPr lang="en-US" sz="3600" dirty="0"/>
              <a:t>Florida Atlantic University (Boca Raton)</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646174" y="2571960"/>
            <a:ext cx="7315200" cy="2238541"/>
          </a:xfrm>
        </p:spPr>
        <p:txBody>
          <a:bodyPr vert="horz" lIns="91440" tIns="45720" rIns="91440" bIns="45720" rtlCol="0">
            <a:normAutofit fontScale="92500" lnSpcReduction="10000"/>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a:t>
            </a:r>
            <a:r>
              <a:rPr lang="en-US" dirty="0">
                <a:latin typeface="+mj-lt"/>
              </a:rPr>
              <a:t>: </a:t>
            </a:r>
            <a:r>
              <a:rPr lang="en-US" b="1" dirty="0">
                <a:latin typeface="+mj-lt"/>
              </a:rPr>
              <a:t>3.7 – 4.3</a:t>
            </a:r>
          </a:p>
          <a:p>
            <a:r>
              <a:rPr lang="en-US" b="1" dirty="0">
                <a:latin typeface="+mj-lt"/>
              </a:rPr>
              <a:t>SAT Score: 1090 – 1270 </a:t>
            </a:r>
          </a:p>
          <a:p>
            <a:r>
              <a:rPr lang="en-US" b="1" dirty="0">
                <a:latin typeface="+mj-lt"/>
              </a:rPr>
              <a:t>ACT Score: 22 – 28</a:t>
            </a:r>
          </a:p>
          <a:p>
            <a:r>
              <a:rPr lang="en-US" b="1" dirty="0">
                <a:latin typeface="+mj-lt"/>
              </a:rPr>
              <a:t>CLT Score: 76-90</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AutoShape 2" descr="Florida Atlantic University - Wikipedia">
            <a:extLst>
              <a:ext uri="{FF2B5EF4-FFF2-40B4-BE49-F238E27FC236}">
                <a16:creationId xmlns:a16="http://schemas.microsoft.com/office/drawing/2014/main" id="{D050F834-B1BA-C549-AB77-33DE946F703B}"/>
              </a:ext>
            </a:extLst>
          </p:cNvPr>
          <p:cNvSpPr>
            <a:spLocks noChangeAspect="1" noChangeArrowheads="1"/>
          </p:cNvSpPr>
          <p:nvPr/>
        </p:nvSpPr>
        <p:spPr bwMode="auto">
          <a:xfrm>
            <a:off x="5943600" y="-990598"/>
            <a:ext cx="4571998" cy="45719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512F411-63B3-A841-8EE9-06BED16A118A}"/>
              </a:ext>
            </a:extLst>
          </p:cNvPr>
          <p:cNvPicPr>
            <a:picLocks noChangeAspect="1"/>
          </p:cNvPicPr>
          <p:nvPr/>
        </p:nvPicPr>
        <p:blipFill>
          <a:blip r:embed="rId2"/>
          <a:stretch>
            <a:fillRect/>
          </a:stretch>
        </p:blipFill>
        <p:spPr>
          <a:xfrm>
            <a:off x="7961374" y="2011418"/>
            <a:ext cx="3216900" cy="3216900"/>
          </a:xfrm>
          <a:prstGeom prst="rect">
            <a:avLst/>
          </a:prstGeom>
        </p:spPr>
      </p:pic>
    </p:spTree>
    <p:extLst>
      <p:ext uri="{BB962C8B-B14F-4D97-AF65-F5344CB8AC3E}">
        <p14:creationId xmlns:p14="http://schemas.microsoft.com/office/powerpoint/2010/main" val="757027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454843"/>
            <a:ext cx="7866889" cy="1165002"/>
          </a:xfrm>
        </p:spPr>
        <p:txBody>
          <a:bodyPr vert="horz" lIns="91440" tIns="45720" rIns="91440" bIns="45720" rtlCol="0" anchor="b">
            <a:normAutofit/>
          </a:bodyPr>
          <a:lstStyle/>
          <a:p>
            <a:r>
              <a:rPr lang="en-US" sz="3600" dirty="0"/>
              <a:t>Florida Gulf Coast University (Ft. Myers)</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41248" y="2481075"/>
            <a:ext cx="7259831" cy="2258074"/>
          </a:xfrm>
        </p:spPr>
        <p:txBody>
          <a:bodyPr vert="horz" lIns="91440" tIns="45720" rIns="91440" bIns="45720" rtlCol="0">
            <a:normAutofit fontScale="92500" lnSpcReduction="10000"/>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a:t>
            </a:r>
            <a:r>
              <a:rPr lang="en-US" dirty="0">
                <a:latin typeface="+mj-lt"/>
              </a:rPr>
              <a:t>: </a:t>
            </a:r>
            <a:r>
              <a:rPr lang="en-US" b="1" dirty="0">
                <a:latin typeface="+mj-lt"/>
              </a:rPr>
              <a:t>3.80 – 4.54 </a:t>
            </a:r>
          </a:p>
          <a:p>
            <a:r>
              <a:rPr lang="en-US" b="1" dirty="0">
                <a:latin typeface="+mj-lt"/>
              </a:rPr>
              <a:t>SAT Score: 1070 - 1230</a:t>
            </a:r>
          </a:p>
          <a:p>
            <a:r>
              <a:rPr lang="en-US" b="1" dirty="0">
                <a:latin typeface="+mj-lt"/>
              </a:rPr>
              <a:t>ACT Score: 21 – 26</a:t>
            </a:r>
          </a:p>
          <a:p>
            <a:r>
              <a:rPr lang="en-US" b="1" dirty="0">
                <a:latin typeface="+mj-lt"/>
              </a:rPr>
              <a:t>CLT Score: 63-67</a:t>
            </a:r>
          </a:p>
          <a:p>
            <a:pPr marL="114300" indent="0">
              <a:buNone/>
            </a:pPr>
            <a:endParaRPr lang="en-US" sz="1800" b="1" dirty="0"/>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D6AA7E60-D6EC-5849-9B73-3EF2DDE381EC}"/>
              </a:ext>
            </a:extLst>
          </p:cNvPr>
          <p:cNvPicPr>
            <a:picLocks noChangeAspect="1"/>
          </p:cNvPicPr>
          <p:nvPr/>
        </p:nvPicPr>
        <p:blipFill>
          <a:blip r:embed="rId2"/>
          <a:stretch>
            <a:fillRect/>
          </a:stretch>
        </p:blipFill>
        <p:spPr>
          <a:xfrm>
            <a:off x="8098030" y="1741680"/>
            <a:ext cx="3374640" cy="3374640"/>
          </a:xfrm>
          <a:prstGeom prst="rect">
            <a:avLst/>
          </a:prstGeom>
        </p:spPr>
      </p:pic>
    </p:spTree>
    <p:extLst>
      <p:ext uri="{BB962C8B-B14F-4D97-AF65-F5344CB8AC3E}">
        <p14:creationId xmlns:p14="http://schemas.microsoft.com/office/powerpoint/2010/main" val="1901771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364284"/>
            <a:ext cx="7940041" cy="1165002"/>
          </a:xfrm>
        </p:spPr>
        <p:txBody>
          <a:bodyPr vert="horz" lIns="91440" tIns="45720" rIns="91440" bIns="45720" rtlCol="0" anchor="b">
            <a:normAutofit/>
          </a:bodyPr>
          <a:lstStyle/>
          <a:p>
            <a:r>
              <a:rPr lang="en-US" sz="3600" dirty="0"/>
              <a:t>Florida International University (Miami)</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589935" y="2346956"/>
            <a:ext cx="7502013" cy="2164088"/>
          </a:xfrm>
        </p:spPr>
        <p:txBody>
          <a:bodyPr vert="horz" lIns="91440" tIns="45720" rIns="91440" bIns="45720" rtlCol="0">
            <a:normAutofit fontScale="92500" lnSpcReduction="20000"/>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a:t>
            </a:r>
            <a:r>
              <a:rPr lang="en-US" dirty="0">
                <a:latin typeface="+mj-lt"/>
              </a:rPr>
              <a:t>: </a:t>
            </a:r>
            <a:r>
              <a:rPr lang="en-US" b="1" dirty="0">
                <a:latin typeface="+mj-lt"/>
              </a:rPr>
              <a:t>4.1 – 4.7  </a:t>
            </a:r>
          </a:p>
          <a:p>
            <a:r>
              <a:rPr lang="en-US" b="1" dirty="0">
                <a:latin typeface="+mj-lt"/>
              </a:rPr>
              <a:t>SAT Score: 1250 – 1390 </a:t>
            </a:r>
          </a:p>
          <a:p>
            <a:r>
              <a:rPr lang="en-US" b="1" dirty="0">
                <a:latin typeface="+mj-lt"/>
              </a:rPr>
              <a:t>ACT Score: 26 – 31</a:t>
            </a:r>
          </a:p>
          <a:p>
            <a:r>
              <a:rPr lang="en-US" b="1" dirty="0">
                <a:latin typeface="+mj-lt"/>
              </a:rPr>
              <a:t>CLT Score: 83-94</a:t>
            </a:r>
          </a:p>
          <a:p>
            <a:pPr marL="114300" indent="0">
              <a:buNone/>
            </a:pPr>
            <a:endParaRPr lang="en-US" sz="1800" b="1" dirty="0"/>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B2C3BCE7-42E3-0A48-840D-3707AFE2F3DD}"/>
              </a:ext>
            </a:extLst>
          </p:cNvPr>
          <p:cNvPicPr>
            <a:picLocks noChangeAspect="1"/>
          </p:cNvPicPr>
          <p:nvPr/>
        </p:nvPicPr>
        <p:blipFill>
          <a:blip r:embed="rId2"/>
          <a:stretch>
            <a:fillRect/>
          </a:stretch>
        </p:blipFill>
        <p:spPr>
          <a:xfrm>
            <a:off x="8276844" y="1893570"/>
            <a:ext cx="3070860" cy="3070860"/>
          </a:xfrm>
          <a:prstGeom prst="rect">
            <a:avLst/>
          </a:prstGeom>
        </p:spPr>
      </p:pic>
    </p:spTree>
    <p:extLst>
      <p:ext uri="{BB962C8B-B14F-4D97-AF65-F5344CB8AC3E}">
        <p14:creationId xmlns:p14="http://schemas.microsoft.com/office/powerpoint/2010/main" val="3942143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326290"/>
            <a:ext cx="8378953" cy="1165002"/>
          </a:xfrm>
        </p:spPr>
        <p:txBody>
          <a:bodyPr vert="horz" lIns="91440" tIns="45720" rIns="91440" bIns="45720" rtlCol="0" anchor="b">
            <a:normAutofit/>
          </a:bodyPr>
          <a:lstStyle/>
          <a:p>
            <a:r>
              <a:rPr lang="en-US" sz="3600" dirty="0"/>
              <a:t>Florida Polytechnic University (Lakeland)</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38199" y="2448617"/>
            <a:ext cx="7440562" cy="2302921"/>
          </a:xfrm>
        </p:spPr>
        <p:txBody>
          <a:bodyPr vert="horz" lIns="91440" tIns="45720" rIns="91440" bIns="45720" rtlCol="0">
            <a:normAutofit fontScale="92500" lnSpcReduction="10000"/>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 4.35</a:t>
            </a:r>
          </a:p>
          <a:p>
            <a:r>
              <a:rPr lang="en-US" b="1" dirty="0">
                <a:latin typeface="+mj-lt"/>
              </a:rPr>
              <a:t>SAT Score: 1160 – 1360 </a:t>
            </a:r>
          </a:p>
          <a:p>
            <a:r>
              <a:rPr lang="en-US" b="1" dirty="0">
                <a:latin typeface="+mj-lt"/>
              </a:rPr>
              <a:t>ACT Score: 25-31</a:t>
            </a:r>
          </a:p>
          <a:p>
            <a:r>
              <a:rPr lang="en-US" b="1" dirty="0">
                <a:latin typeface="+mj-lt"/>
              </a:rPr>
              <a:t>CLT Score: 81</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6B70C7B7-32F0-BF4B-9A30-DE79FE25F28C}"/>
              </a:ext>
            </a:extLst>
          </p:cNvPr>
          <p:cNvPicPr>
            <a:picLocks noChangeAspect="1"/>
          </p:cNvPicPr>
          <p:nvPr/>
        </p:nvPicPr>
        <p:blipFill>
          <a:blip r:embed="rId2"/>
          <a:stretch>
            <a:fillRect/>
          </a:stretch>
        </p:blipFill>
        <p:spPr>
          <a:xfrm>
            <a:off x="8124866" y="1817581"/>
            <a:ext cx="3222838" cy="3222838"/>
          </a:xfrm>
          <a:prstGeom prst="rect">
            <a:avLst/>
          </a:prstGeom>
        </p:spPr>
      </p:pic>
    </p:spTree>
    <p:extLst>
      <p:ext uri="{BB962C8B-B14F-4D97-AF65-F5344CB8AC3E}">
        <p14:creationId xmlns:p14="http://schemas.microsoft.com/office/powerpoint/2010/main" val="2844828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272073"/>
            <a:ext cx="9476233" cy="1165002"/>
          </a:xfrm>
        </p:spPr>
        <p:txBody>
          <a:bodyPr vert="horz" lIns="91440" tIns="45720" rIns="91440" bIns="45720" rtlCol="0" anchor="b">
            <a:normAutofit/>
          </a:bodyPr>
          <a:lstStyle/>
          <a:p>
            <a:r>
              <a:rPr lang="en-US" sz="3600" dirty="0"/>
              <a:t>Florida State University (Tallahassee)</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983227" y="2570089"/>
            <a:ext cx="7236542" cy="2173666"/>
          </a:xfrm>
        </p:spPr>
        <p:txBody>
          <a:bodyPr vert="horz" lIns="91440" tIns="45720" rIns="91440" bIns="45720" rtlCol="0">
            <a:normAutofit fontScale="92500" lnSpcReduction="20000"/>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 4.2 – 4.6</a:t>
            </a:r>
          </a:p>
          <a:p>
            <a:r>
              <a:rPr lang="en-US" b="1" dirty="0">
                <a:latin typeface="+mj-lt"/>
              </a:rPr>
              <a:t>SAT Score: 1360 – 1470 </a:t>
            </a:r>
          </a:p>
          <a:p>
            <a:r>
              <a:rPr lang="en-US" b="1" dirty="0">
                <a:latin typeface="+mj-lt"/>
              </a:rPr>
              <a:t>ACT Score: 30-33</a:t>
            </a:r>
          </a:p>
          <a:p>
            <a:r>
              <a:rPr lang="en-US" b="1" dirty="0">
                <a:latin typeface="+mj-lt"/>
              </a:rPr>
              <a:t>CLT Score: 92-97 (4 Students)</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E5CFF031-C18A-F749-BAE0-261335F6551A}"/>
              </a:ext>
            </a:extLst>
          </p:cNvPr>
          <p:cNvPicPr>
            <a:picLocks noChangeAspect="1"/>
          </p:cNvPicPr>
          <p:nvPr/>
        </p:nvPicPr>
        <p:blipFill>
          <a:blip r:embed="rId2"/>
          <a:stretch>
            <a:fillRect/>
          </a:stretch>
        </p:blipFill>
        <p:spPr>
          <a:xfrm>
            <a:off x="8339328" y="2326940"/>
            <a:ext cx="2659964" cy="2659964"/>
          </a:xfrm>
          <a:prstGeom prst="rect">
            <a:avLst/>
          </a:prstGeom>
        </p:spPr>
      </p:pic>
    </p:spTree>
    <p:extLst>
      <p:ext uri="{BB962C8B-B14F-4D97-AF65-F5344CB8AC3E}">
        <p14:creationId xmlns:p14="http://schemas.microsoft.com/office/powerpoint/2010/main" val="62838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289640"/>
            <a:ext cx="6623305" cy="1165002"/>
          </a:xfrm>
        </p:spPr>
        <p:txBody>
          <a:bodyPr vert="horz" lIns="91440" tIns="45720" rIns="91440" bIns="45720" rtlCol="0" anchor="b">
            <a:normAutofit/>
          </a:bodyPr>
          <a:lstStyle/>
          <a:p>
            <a:r>
              <a:rPr lang="en-US" sz="3600" dirty="0"/>
              <a:t>New College of Florida (Sarasota)</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54080" y="2384190"/>
            <a:ext cx="7312743" cy="2089617"/>
          </a:xfrm>
        </p:spPr>
        <p:txBody>
          <a:bodyPr vert="horz" lIns="91440" tIns="45720" rIns="91440" bIns="45720" rtlCol="0">
            <a:normAutofit fontScale="92500" lnSpcReduction="20000"/>
          </a:bodyPr>
          <a:lstStyle/>
          <a:p>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a:t>
            </a:r>
            <a:r>
              <a:rPr lang="en-US" dirty="0">
                <a:latin typeface="+mj-lt"/>
              </a:rPr>
              <a:t>: </a:t>
            </a:r>
            <a:r>
              <a:rPr lang="en-US" b="1" dirty="0">
                <a:latin typeface="+mj-lt"/>
              </a:rPr>
              <a:t>3.96</a:t>
            </a:r>
          </a:p>
          <a:p>
            <a:r>
              <a:rPr lang="en-US" b="1" dirty="0">
                <a:latin typeface="+mj-lt"/>
              </a:rPr>
              <a:t>SAT Score: 1170</a:t>
            </a:r>
          </a:p>
          <a:p>
            <a:r>
              <a:rPr lang="en-US" b="1" dirty="0">
                <a:latin typeface="+mj-lt"/>
              </a:rPr>
              <a:t>ACT Score: 24</a:t>
            </a:r>
          </a:p>
          <a:p>
            <a:r>
              <a:rPr lang="en-US" b="1" dirty="0">
                <a:latin typeface="+mj-lt"/>
              </a:rPr>
              <a:t>CLT Score: 82</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BB718A05-75A0-CF44-B11B-260BE31BDFA8}"/>
              </a:ext>
            </a:extLst>
          </p:cNvPr>
          <p:cNvPicPr>
            <a:picLocks noChangeAspect="1"/>
          </p:cNvPicPr>
          <p:nvPr/>
        </p:nvPicPr>
        <p:blipFill>
          <a:blip r:embed="rId2"/>
          <a:stretch>
            <a:fillRect/>
          </a:stretch>
        </p:blipFill>
        <p:spPr>
          <a:xfrm>
            <a:off x="8615685" y="2009648"/>
            <a:ext cx="2838703" cy="2838703"/>
          </a:xfrm>
          <a:prstGeom prst="rect">
            <a:avLst/>
          </a:prstGeom>
        </p:spPr>
      </p:pic>
    </p:spTree>
    <p:extLst>
      <p:ext uri="{BB962C8B-B14F-4D97-AF65-F5344CB8AC3E}">
        <p14:creationId xmlns:p14="http://schemas.microsoft.com/office/powerpoint/2010/main" val="2296515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455304"/>
            <a:ext cx="8086345" cy="1165002"/>
          </a:xfrm>
        </p:spPr>
        <p:txBody>
          <a:bodyPr vert="horz" lIns="91440" tIns="45720" rIns="91440" bIns="45720" rtlCol="0" anchor="b">
            <a:normAutofit/>
          </a:bodyPr>
          <a:lstStyle/>
          <a:p>
            <a:r>
              <a:rPr lang="en-US" sz="3600" dirty="0"/>
              <a:t>University of Central Florida (Orlando)</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1005347" y="2431960"/>
            <a:ext cx="7066936" cy="2110207"/>
          </a:xfrm>
        </p:spPr>
        <p:txBody>
          <a:bodyPr vert="horz" lIns="91440" tIns="45720" rIns="91440" bIns="45720" rtlCol="0">
            <a:normAutofit fontScale="92500" lnSpcReduction="20000"/>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 4.01-4.55</a:t>
            </a:r>
          </a:p>
          <a:p>
            <a:r>
              <a:rPr lang="en-US" b="1" dirty="0">
                <a:latin typeface="+mj-lt"/>
              </a:rPr>
              <a:t>SAT Score: 1300– 1420</a:t>
            </a:r>
          </a:p>
          <a:p>
            <a:r>
              <a:rPr lang="en-US" b="1" dirty="0">
                <a:latin typeface="+mj-lt"/>
              </a:rPr>
              <a:t>ACT Score: 29-31</a:t>
            </a:r>
          </a:p>
          <a:p>
            <a:r>
              <a:rPr lang="en-US" b="1" dirty="0">
                <a:latin typeface="+mj-lt"/>
              </a:rPr>
              <a:t>CLT Score: 92-100</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213C1E7F-CE36-504A-BCDF-233BFACB2A05}"/>
              </a:ext>
            </a:extLst>
          </p:cNvPr>
          <p:cNvPicPr>
            <a:picLocks noChangeAspect="1"/>
          </p:cNvPicPr>
          <p:nvPr/>
        </p:nvPicPr>
        <p:blipFill>
          <a:blip r:embed="rId3"/>
          <a:stretch>
            <a:fillRect/>
          </a:stretch>
        </p:blipFill>
        <p:spPr>
          <a:xfrm>
            <a:off x="8288810" y="2075610"/>
            <a:ext cx="3058894" cy="3058894"/>
          </a:xfrm>
          <a:prstGeom prst="rect">
            <a:avLst/>
          </a:prstGeom>
        </p:spPr>
      </p:pic>
    </p:spTree>
    <p:extLst>
      <p:ext uri="{BB962C8B-B14F-4D97-AF65-F5344CB8AC3E}">
        <p14:creationId xmlns:p14="http://schemas.microsoft.com/office/powerpoint/2010/main" val="256969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331282"/>
            <a:ext cx="6623305" cy="1165002"/>
          </a:xfrm>
        </p:spPr>
        <p:txBody>
          <a:bodyPr vert="horz" lIns="91440" tIns="45720" rIns="91440" bIns="45720" rtlCol="0" anchor="b">
            <a:normAutofit/>
          </a:bodyPr>
          <a:lstStyle/>
          <a:p>
            <a:r>
              <a:rPr lang="en-US" sz="3600" dirty="0"/>
              <a:t>University of Florida (Gainesville)</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41248" y="2347179"/>
            <a:ext cx="7461504" cy="2027027"/>
          </a:xfrm>
        </p:spPr>
        <p:txBody>
          <a:bodyPr vert="horz" lIns="91440" tIns="45720" rIns="91440" bIns="45720" rtlCol="0">
            <a:normAutofit/>
          </a:bodyPr>
          <a:lstStyle/>
          <a:p>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 4.5 – 4.7 </a:t>
            </a:r>
          </a:p>
          <a:p>
            <a:r>
              <a:rPr lang="en-US" b="1" dirty="0">
                <a:latin typeface="+mj-lt"/>
              </a:rPr>
              <a:t>SAT Score: 1380 – 1510 </a:t>
            </a:r>
          </a:p>
          <a:p>
            <a:r>
              <a:rPr lang="en-US" b="1" dirty="0">
                <a:latin typeface="+mj-lt"/>
              </a:rPr>
              <a:t>ACT Score: 31 - 34</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326DEDB0-E170-7C4E-97E8-551514163ADD}"/>
              </a:ext>
            </a:extLst>
          </p:cNvPr>
          <p:cNvPicPr>
            <a:picLocks noChangeAspect="1"/>
          </p:cNvPicPr>
          <p:nvPr/>
        </p:nvPicPr>
        <p:blipFill>
          <a:blip r:embed="rId2"/>
          <a:stretch>
            <a:fillRect/>
          </a:stretch>
        </p:blipFill>
        <p:spPr>
          <a:xfrm>
            <a:off x="8299703" y="1564621"/>
            <a:ext cx="3470101" cy="3429634"/>
          </a:xfrm>
          <a:prstGeom prst="rect">
            <a:avLst/>
          </a:prstGeom>
        </p:spPr>
      </p:pic>
    </p:spTree>
    <p:extLst>
      <p:ext uri="{BB962C8B-B14F-4D97-AF65-F5344CB8AC3E}">
        <p14:creationId xmlns:p14="http://schemas.microsoft.com/office/powerpoint/2010/main" val="3539230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320541"/>
            <a:ext cx="8598409" cy="1165002"/>
          </a:xfrm>
        </p:spPr>
        <p:txBody>
          <a:bodyPr vert="horz" lIns="91440" tIns="45720" rIns="91440" bIns="45720" rtlCol="0" anchor="b">
            <a:normAutofit/>
          </a:bodyPr>
          <a:lstStyle/>
          <a:p>
            <a:r>
              <a:rPr lang="en-US" sz="3600" dirty="0"/>
              <a:t>University of North Florida (Jacksonville)</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948813" y="2564170"/>
            <a:ext cx="7186168" cy="2002913"/>
          </a:xfrm>
        </p:spPr>
        <p:txBody>
          <a:bodyPr vert="horz" lIns="91440" tIns="45720" rIns="91440" bIns="45720" rtlCol="0">
            <a:normAutofit fontScale="85000" lnSpcReduction="20000"/>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 4.14-4.57</a:t>
            </a:r>
            <a:r>
              <a:rPr lang="en-US" dirty="0">
                <a:latin typeface="+mj-lt"/>
              </a:rPr>
              <a:t> </a:t>
            </a:r>
          </a:p>
          <a:p>
            <a:r>
              <a:rPr lang="en-US" b="1" dirty="0">
                <a:latin typeface="+mj-lt"/>
              </a:rPr>
              <a:t>SAT Score: 1130-1300</a:t>
            </a:r>
          </a:p>
          <a:p>
            <a:r>
              <a:rPr lang="en-US" b="1" dirty="0">
                <a:latin typeface="+mj-lt"/>
              </a:rPr>
              <a:t>ACT Score: 24-29</a:t>
            </a:r>
          </a:p>
          <a:p>
            <a:r>
              <a:rPr lang="en-US" b="1" dirty="0">
                <a:latin typeface="+mj-lt"/>
              </a:rPr>
              <a:t>CLT Score: 71-86</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EA9DFE7B-E8FD-F247-A02C-FCC87EE800AD}"/>
              </a:ext>
            </a:extLst>
          </p:cNvPr>
          <p:cNvPicPr>
            <a:picLocks noChangeAspect="1"/>
          </p:cNvPicPr>
          <p:nvPr/>
        </p:nvPicPr>
        <p:blipFill>
          <a:blip r:embed="rId2"/>
          <a:stretch>
            <a:fillRect/>
          </a:stretch>
        </p:blipFill>
        <p:spPr>
          <a:xfrm>
            <a:off x="8868663" y="1729213"/>
            <a:ext cx="2479041" cy="2998840"/>
          </a:xfrm>
          <a:prstGeom prst="rect">
            <a:avLst/>
          </a:prstGeom>
        </p:spPr>
      </p:pic>
    </p:spTree>
    <p:extLst>
      <p:ext uri="{BB962C8B-B14F-4D97-AF65-F5344CB8AC3E}">
        <p14:creationId xmlns:p14="http://schemas.microsoft.com/office/powerpoint/2010/main" val="108308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EA4167F-D797-9143-ACA4-3CE337A026A9}"/>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ctr"/>
            <a:r>
              <a:rPr lang="en-US" altLang="en-US" b="1" dirty="0"/>
              <a:t>SAT/ACT Information</a:t>
            </a:r>
          </a:p>
        </p:txBody>
      </p:sp>
      <p:sp>
        <p:nvSpPr>
          <p:cNvPr id="6147" name="Content Placeholder 4">
            <a:extLst>
              <a:ext uri="{FF2B5EF4-FFF2-40B4-BE49-F238E27FC236}">
                <a16:creationId xmlns:a16="http://schemas.microsoft.com/office/drawing/2014/main" id="{39483818-6C43-4A43-B7F0-6AE2EBE78E27}"/>
              </a:ext>
            </a:extLst>
          </p:cNvPr>
          <p:cNvSpPr>
            <a:spLocks noGrp="1"/>
          </p:cNvSpPr>
          <p:nvPr>
            <p:ph sz="half" idx="1"/>
          </p:nvPr>
        </p:nvSpPr>
        <p:spPr>
          <a:xfrm>
            <a:off x="4965431" y="2314807"/>
            <a:ext cx="7023369" cy="4314583"/>
          </a:xfrm>
        </p:spPr>
        <p:txBody>
          <a:bodyPr vert="horz" lIns="91440" tIns="45720" rIns="91440" bIns="45720" rtlCol="0" anchor="t">
            <a:normAutofit/>
          </a:bodyPr>
          <a:lstStyle/>
          <a:p>
            <a:pPr marL="0" indent="0" algn="ctr">
              <a:buNone/>
              <a:defRPr/>
            </a:pPr>
            <a:r>
              <a:rPr lang="en-US" sz="2600" dirty="0"/>
              <a:t>Register and </a:t>
            </a:r>
            <a:r>
              <a:rPr lang="en-US" sz="2600" u="sng" dirty="0"/>
              <a:t>prepare</a:t>
            </a:r>
            <a:r>
              <a:rPr lang="en-US" sz="2600" dirty="0"/>
              <a:t> for SAT and ACT</a:t>
            </a:r>
            <a:endParaRPr lang="en-US" sz="2600" b="1" dirty="0"/>
          </a:p>
          <a:p>
            <a:pPr marL="0" indent="0" algn="ctr">
              <a:buNone/>
              <a:defRPr/>
            </a:pPr>
            <a:endParaRPr lang="en-US" sz="500" b="1" dirty="0"/>
          </a:p>
          <a:p>
            <a:pPr marL="0" indent="0" algn="ctr">
              <a:buNone/>
              <a:defRPr/>
            </a:pPr>
            <a:r>
              <a:rPr lang="en-US" sz="2600" b="1" dirty="0"/>
              <a:t>2024-25 Test Dates (similar each year)</a:t>
            </a:r>
            <a:endParaRPr lang="en-US" sz="2600" b="1" dirty="0">
              <a:cs typeface="Calibri"/>
            </a:endParaRPr>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lgn="ctr">
              <a:buNone/>
              <a:defRPr/>
            </a:pPr>
            <a:endParaRPr lang="en-US" sz="400" dirty="0"/>
          </a:p>
          <a:p>
            <a:pPr marL="0" indent="0" algn="ctr">
              <a:buNone/>
              <a:defRPr/>
            </a:pPr>
            <a:r>
              <a:rPr lang="en-US" sz="1800" i="1" dirty="0"/>
              <a:t>Do not wait until it’s too late to implement a practice plan. The biggest regret students have when it comes to college admission is not realizing how important test scores are. Get an early start!</a:t>
            </a:r>
          </a:p>
          <a:p>
            <a:pPr marL="0">
              <a:defRPr/>
            </a:pPr>
            <a:endParaRPr lang="en-US" sz="1400" dirty="0"/>
          </a:p>
        </p:txBody>
      </p:sp>
      <p:pic>
        <p:nvPicPr>
          <p:cNvPr id="11268" name="Picture 11267" descr="Desks in empty classroom">
            <a:extLst>
              <a:ext uri="{FF2B5EF4-FFF2-40B4-BE49-F238E27FC236}">
                <a16:creationId xmlns:a16="http://schemas.microsoft.com/office/drawing/2014/main" id="{3334AB67-68BB-4DAE-84E0-18BE2A14771D}"/>
              </a:ext>
            </a:extLst>
          </p:cNvPr>
          <p:cNvPicPr>
            <a:picLocks noChangeAspect="1"/>
          </p:cNvPicPr>
          <p:nvPr/>
        </p:nvPicPr>
        <p:blipFill rotWithShape="1">
          <a:blip r:embed="rId3"/>
          <a:srcRect l="26340" r="22964"/>
          <a:stretch/>
        </p:blipFill>
        <p:spPr>
          <a:xfrm>
            <a:off x="20" y="10"/>
            <a:ext cx="4635571" cy="6857990"/>
          </a:xfrm>
          <a:prstGeom prst="rect">
            <a:avLst/>
          </a:prstGeom>
          <a:effec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AB4E"/>
            </a:solidFill>
          </a:ln>
        </p:spPr>
        <p:style>
          <a:lnRef idx="1">
            <a:schemeClr val="accent1"/>
          </a:lnRef>
          <a:fillRef idx="0">
            <a:schemeClr val="accent1"/>
          </a:fillRef>
          <a:effectRef idx="0">
            <a:schemeClr val="accent1"/>
          </a:effectRef>
          <a:fontRef idx="minor">
            <a:schemeClr val="tx1"/>
          </a:fontRef>
        </p:style>
      </p:cxnSp>
      <p:graphicFrame>
        <p:nvGraphicFramePr>
          <p:cNvPr id="2" name="Table 2">
            <a:extLst>
              <a:ext uri="{FF2B5EF4-FFF2-40B4-BE49-F238E27FC236}">
                <a16:creationId xmlns:a16="http://schemas.microsoft.com/office/drawing/2014/main" id="{6A15321B-347B-F246-96B7-595EBC24CEEF}"/>
              </a:ext>
            </a:extLst>
          </p:cNvPr>
          <p:cNvGraphicFramePr>
            <a:graphicFrameLocks noGrp="1"/>
          </p:cNvGraphicFramePr>
          <p:nvPr>
            <p:extLst>
              <p:ext uri="{D42A27DB-BD31-4B8C-83A1-F6EECF244321}">
                <p14:modId xmlns:p14="http://schemas.microsoft.com/office/powerpoint/2010/main" val="45595297"/>
              </p:ext>
            </p:extLst>
          </p:nvPr>
        </p:nvGraphicFramePr>
        <p:xfrm>
          <a:off x="5649725" y="3597639"/>
          <a:ext cx="5654780" cy="1793115"/>
        </p:xfrm>
        <a:graphic>
          <a:graphicData uri="http://schemas.openxmlformats.org/drawingml/2006/table">
            <a:tbl>
              <a:tblPr firstRow="1" bandRow="1">
                <a:tableStyleId>{00A15C55-8517-42AA-B614-E9B94910E393}</a:tableStyleId>
              </a:tblPr>
              <a:tblGrid>
                <a:gridCol w="2827390">
                  <a:extLst>
                    <a:ext uri="{9D8B030D-6E8A-4147-A177-3AD203B41FA5}">
                      <a16:colId xmlns:a16="http://schemas.microsoft.com/office/drawing/2014/main" val="3922821256"/>
                    </a:ext>
                  </a:extLst>
                </a:gridCol>
                <a:gridCol w="2827390">
                  <a:extLst>
                    <a:ext uri="{9D8B030D-6E8A-4147-A177-3AD203B41FA5}">
                      <a16:colId xmlns:a16="http://schemas.microsoft.com/office/drawing/2014/main" val="3629299759"/>
                    </a:ext>
                  </a:extLst>
                </a:gridCol>
              </a:tblGrid>
              <a:tr h="604395">
                <a:tc>
                  <a:txBody>
                    <a:bodyPr/>
                    <a:lstStyle/>
                    <a:p>
                      <a:pPr algn="ctr"/>
                      <a:r>
                        <a:rPr lang="en-US" sz="2800" u="sng" dirty="0">
                          <a:solidFill>
                            <a:schemeClr val="tx1"/>
                          </a:solidFill>
                        </a:rPr>
                        <a:t>SAT</a:t>
                      </a:r>
                      <a:endParaRPr lang="en-US" sz="2800" i="0" u="sng" dirty="0">
                        <a:solidFill>
                          <a:schemeClr val="tx1"/>
                        </a:solidFill>
                      </a:endParaRPr>
                    </a:p>
                  </a:txBody>
                  <a:tcPr/>
                </a:tc>
                <a:tc>
                  <a:txBody>
                    <a:bodyPr/>
                    <a:lstStyle/>
                    <a:p>
                      <a:pPr algn="ctr"/>
                      <a:r>
                        <a:rPr lang="en-US" sz="2800" u="sng" dirty="0">
                          <a:solidFill>
                            <a:schemeClr val="tx1"/>
                          </a:solidFill>
                        </a:rPr>
                        <a:t>ACT</a:t>
                      </a:r>
                      <a:endParaRPr lang="en-US" sz="2800" i="0" u="sng" dirty="0">
                        <a:solidFill>
                          <a:schemeClr val="tx1"/>
                        </a:solidFill>
                      </a:endParaRPr>
                    </a:p>
                  </a:txBody>
                  <a:tcPr/>
                </a:tc>
                <a:extLst>
                  <a:ext uri="{0D108BD9-81ED-4DB2-BD59-A6C34878D82A}">
                    <a16:rowId xmlns:a16="http://schemas.microsoft.com/office/drawing/2014/main" val="4191680096"/>
                  </a:ext>
                </a:extLst>
              </a:tr>
              <a:tr h="866422">
                <a:tc>
                  <a:txBody>
                    <a:bodyPr/>
                    <a:lstStyle/>
                    <a:p>
                      <a:r>
                        <a:rPr lang="en-US" dirty="0"/>
                        <a:t>Oct. 5, Nov. 2, </a:t>
                      </a:r>
                    </a:p>
                    <a:p>
                      <a:pPr lvl="0">
                        <a:buNone/>
                      </a:pPr>
                      <a:r>
                        <a:rPr lang="en-US" dirty="0"/>
                        <a:t>Dec. 7, March 3(school day), March 8, May 3,</a:t>
                      </a:r>
                    </a:p>
                    <a:p>
                      <a:r>
                        <a:rPr lang="en-US" dirty="0"/>
                        <a:t>June 7</a:t>
                      </a:r>
                    </a:p>
                  </a:txBody>
                  <a:tcPr/>
                </a:tc>
                <a:tc>
                  <a:txBody>
                    <a:bodyPr/>
                    <a:lstStyle/>
                    <a:p>
                      <a:r>
                        <a:rPr lang="en-US" dirty="0"/>
                        <a:t>Oct. 26, Dec. 14, </a:t>
                      </a:r>
                    </a:p>
                    <a:p>
                      <a:pPr lvl="0">
                        <a:buNone/>
                      </a:pPr>
                      <a:r>
                        <a:rPr lang="en-US" dirty="0"/>
                        <a:t>Feb. 8, April 5, June 14, July 12</a:t>
                      </a:r>
                    </a:p>
                  </a:txBody>
                  <a:tcPr/>
                </a:tc>
                <a:extLst>
                  <a:ext uri="{0D108BD9-81ED-4DB2-BD59-A6C34878D82A}">
                    <a16:rowId xmlns:a16="http://schemas.microsoft.com/office/drawing/2014/main" val="3396241303"/>
                  </a:ext>
                </a:extLst>
              </a:tr>
            </a:tbl>
          </a:graphicData>
        </a:graphic>
      </p:graphicFrame>
    </p:spTree>
    <p:extLst>
      <p:ext uri="{BB962C8B-B14F-4D97-AF65-F5344CB8AC3E}">
        <p14:creationId xmlns:p14="http://schemas.microsoft.com/office/powerpoint/2010/main" val="3744002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286923"/>
            <a:ext cx="8269225" cy="1165002"/>
          </a:xfrm>
        </p:spPr>
        <p:txBody>
          <a:bodyPr vert="horz" lIns="91440" tIns="45720" rIns="91440" bIns="45720" rtlCol="0" anchor="b">
            <a:normAutofit/>
          </a:bodyPr>
          <a:lstStyle/>
          <a:p>
            <a:r>
              <a:rPr lang="en-US" sz="3600" dirty="0"/>
              <a:t>University of South Florida (Tampa)</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925361" y="2446634"/>
            <a:ext cx="6818079" cy="1964731"/>
          </a:xfrm>
        </p:spPr>
        <p:txBody>
          <a:bodyPr vert="horz" lIns="91440" tIns="45720" rIns="91440" bIns="45720" rtlCol="0">
            <a:normAutofit fontScale="85000" lnSpcReduction="20000"/>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a:t>
            </a:r>
            <a:r>
              <a:rPr lang="en-US" dirty="0">
                <a:latin typeface="+mj-lt"/>
              </a:rPr>
              <a:t>: </a:t>
            </a:r>
            <a:r>
              <a:rPr lang="en-US" b="1" dirty="0">
                <a:latin typeface="+mj-lt"/>
              </a:rPr>
              <a:t>4.07 – 4.55</a:t>
            </a:r>
          </a:p>
          <a:p>
            <a:r>
              <a:rPr lang="en-US" b="1" dirty="0">
                <a:latin typeface="+mj-lt"/>
              </a:rPr>
              <a:t>SAT Score: 1250 – 1400 </a:t>
            </a:r>
          </a:p>
          <a:p>
            <a:r>
              <a:rPr lang="en-US" b="1" dirty="0">
                <a:latin typeface="+mj-lt"/>
              </a:rPr>
              <a:t>ACT Score: 27 – 31 </a:t>
            </a:r>
          </a:p>
          <a:p>
            <a:r>
              <a:rPr lang="en-US" b="1" dirty="0">
                <a:latin typeface="+mj-lt"/>
              </a:rPr>
              <a:t>CLT Score: 81-91</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338DB2B5-E7B7-3F4A-9587-3978648F079F}"/>
              </a:ext>
            </a:extLst>
          </p:cNvPr>
          <p:cNvPicPr>
            <a:picLocks noChangeAspect="1"/>
          </p:cNvPicPr>
          <p:nvPr/>
        </p:nvPicPr>
        <p:blipFill>
          <a:blip r:embed="rId2"/>
          <a:stretch>
            <a:fillRect/>
          </a:stretch>
        </p:blipFill>
        <p:spPr>
          <a:xfrm>
            <a:off x="8439910" y="2206752"/>
            <a:ext cx="3055620" cy="2444496"/>
          </a:xfrm>
          <a:prstGeom prst="rect">
            <a:avLst/>
          </a:prstGeom>
        </p:spPr>
      </p:pic>
    </p:spTree>
    <p:extLst>
      <p:ext uri="{BB962C8B-B14F-4D97-AF65-F5344CB8AC3E}">
        <p14:creationId xmlns:p14="http://schemas.microsoft.com/office/powerpoint/2010/main" val="2850524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299781"/>
            <a:ext cx="8232649" cy="1165002"/>
          </a:xfrm>
        </p:spPr>
        <p:txBody>
          <a:bodyPr vert="horz" lIns="91440" tIns="45720" rIns="91440" bIns="45720" rtlCol="0" anchor="b">
            <a:normAutofit/>
          </a:bodyPr>
          <a:lstStyle/>
          <a:p>
            <a:r>
              <a:rPr lang="en-US" sz="3600" dirty="0"/>
              <a:t>University of West Florida (Pensacola)</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41248" y="2183743"/>
            <a:ext cx="7226809" cy="2222289"/>
          </a:xfrm>
        </p:spPr>
        <p:txBody>
          <a:bodyPr vert="horz" lIns="91440" tIns="45720" rIns="91440" bIns="45720" rtlCol="0">
            <a:normAutofit/>
          </a:bodyPr>
          <a:lstStyle/>
          <a:p>
            <a:pPr marL="0" indent="0">
              <a:buNone/>
            </a:pPr>
            <a:r>
              <a:rPr lang="en-US" b="1" dirty="0">
                <a:latin typeface="+mj-lt"/>
              </a:rPr>
              <a:t>Middle 50% of Admitted FTIC Fall 2024 </a:t>
            </a:r>
            <a:r>
              <a:rPr lang="en-US" sz="1000" b="1" dirty="0">
                <a:latin typeface="+mj-lt"/>
              </a:rPr>
              <a:t>(FTIC = first time in college)</a:t>
            </a:r>
            <a:endParaRPr lang="en-US" b="1" dirty="0">
              <a:latin typeface="+mj-lt"/>
            </a:endParaRPr>
          </a:p>
          <a:p>
            <a:r>
              <a:rPr lang="en-US" b="1" dirty="0">
                <a:latin typeface="+mj-lt"/>
              </a:rPr>
              <a:t>GPA: 3.69-4.24</a:t>
            </a:r>
          </a:p>
          <a:p>
            <a:r>
              <a:rPr lang="en-US" b="1" dirty="0">
                <a:latin typeface="+mj-lt"/>
              </a:rPr>
              <a:t>SAT Score: 1040-1240</a:t>
            </a:r>
          </a:p>
          <a:p>
            <a:r>
              <a:rPr lang="en-US" b="1" dirty="0">
                <a:latin typeface="+mj-lt"/>
              </a:rPr>
              <a:t>ACT Score: 20-27</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199626BF-956E-8346-B7E3-B7C553CF881C}"/>
              </a:ext>
            </a:extLst>
          </p:cNvPr>
          <p:cNvPicPr>
            <a:picLocks noChangeAspect="1"/>
          </p:cNvPicPr>
          <p:nvPr/>
        </p:nvPicPr>
        <p:blipFill>
          <a:blip r:embed="rId2"/>
          <a:stretch>
            <a:fillRect/>
          </a:stretch>
        </p:blipFill>
        <p:spPr>
          <a:xfrm>
            <a:off x="8355542" y="1642490"/>
            <a:ext cx="2992162" cy="2992162"/>
          </a:xfrm>
          <a:prstGeom prst="rect">
            <a:avLst/>
          </a:prstGeom>
        </p:spPr>
      </p:pic>
    </p:spTree>
    <p:extLst>
      <p:ext uri="{BB962C8B-B14F-4D97-AF65-F5344CB8AC3E}">
        <p14:creationId xmlns:p14="http://schemas.microsoft.com/office/powerpoint/2010/main" val="3668206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5E089-F5D9-3940-94A5-4931792FDC7A}"/>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vert="horz" lIns="91440" tIns="45720" rIns="91440" bIns="45720" rtlCol="0" anchor="ctr">
            <a:normAutofit/>
          </a:bodyPr>
          <a:lstStyle/>
          <a:p>
            <a:pPr algn="ctr"/>
            <a:r>
              <a:rPr lang="en-US" sz="3600" kern="1200">
                <a:solidFill>
                  <a:srgbClr val="3F3F3F"/>
                </a:solidFill>
                <a:latin typeface="+mj-lt"/>
                <a:ea typeface="+mj-ea"/>
                <a:cs typeface="+mj-cs"/>
              </a:rPr>
              <a:t>Private Universities in Florida</a:t>
            </a:r>
          </a:p>
        </p:txBody>
      </p:sp>
      <p:sp>
        <p:nvSpPr>
          <p:cNvPr id="3" name="Content Placeholder 2">
            <a:extLst>
              <a:ext uri="{FF2B5EF4-FFF2-40B4-BE49-F238E27FC236}">
                <a16:creationId xmlns:a16="http://schemas.microsoft.com/office/drawing/2014/main" id="{241DAC16-8126-5445-8B0F-6F9A07BFBA8F}"/>
              </a:ext>
            </a:extLst>
          </p:cNvPr>
          <p:cNvSpPr>
            <a:spLocks noGrp="1"/>
          </p:cNvSpPr>
          <p:nvPr>
            <p:ph idx="1"/>
          </p:nvPr>
        </p:nvSpPr>
        <p:spPr>
          <a:xfrm>
            <a:off x="1159933" y="2593658"/>
            <a:ext cx="4614333" cy="3680991"/>
          </a:xfrm>
        </p:spPr>
        <p:txBody>
          <a:bodyPr vert="horz" lIns="91440" tIns="45720" rIns="91440" bIns="45720" rtlCol="0" anchor="t">
            <a:normAutofit/>
          </a:bodyPr>
          <a:lstStyle/>
          <a:p>
            <a:r>
              <a:rPr lang="en-US" sz="2000" dirty="0"/>
              <a:t>Adventist University of Health Sciences</a:t>
            </a:r>
          </a:p>
          <a:p>
            <a:r>
              <a:rPr lang="en-US" sz="2000" dirty="0"/>
              <a:t>Barry University</a:t>
            </a:r>
          </a:p>
          <a:p>
            <a:r>
              <a:rPr lang="en-US" sz="2000" dirty="0"/>
              <a:t>Eckerd College</a:t>
            </a:r>
          </a:p>
          <a:p>
            <a:r>
              <a:rPr lang="en-US" sz="2000" dirty="0"/>
              <a:t>Embry-Riddle Aeronautical University</a:t>
            </a:r>
          </a:p>
          <a:p>
            <a:r>
              <a:rPr lang="en-US" sz="2000" dirty="0"/>
              <a:t>Flagler College</a:t>
            </a:r>
          </a:p>
          <a:p>
            <a:r>
              <a:rPr lang="en-US" sz="2000" dirty="0"/>
              <a:t>Florida Institute of Technology</a:t>
            </a:r>
          </a:p>
          <a:p>
            <a:r>
              <a:rPr lang="en-US" sz="2000" dirty="0"/>
              <a:t>Florida Southern College</a:t>
            </a:r>
          </a:p>
          <a:p>
            <a:r>
              <a:rPr lang="en-US" sz="2000" dirty="0"/>
              <a:t>Jacksonville University </a:t>
            </a:r>
          </a:p>
          <a:p>
            <a:r>
              <a:rPr lang="en-US" sz="2000" dirty="0"/>
              <a:t>Keiser University </a:t>
            </a:r>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932BAAB-CF3F-4F44-869D-D9121576F795}"/>
              </a:ext>
            </a:extLst>
          </p:cNvPr>
          <p:cNvSpPr txBox="1">
            <a:spLocks/>
          </p:cNvSpPr>
          <p:nvPr/>
        </p:nvSpPr>
        <p:spPr>
          <a:xfrm>
            <a:off x="6610235" y="2593658"/>
            <a:ext cx="4614323" cy="36809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Lynn University</a:t>
            </a:r>
          </a:p>
          <a:p>
            <a:r>
              <a:rPr lang="en-US" sz="2000" dirty="0"/>
              <a:t>Nova Southeastern College of Art + Design</a:t>
            </a:r>
          </a:p>
          <a:p>
            <a:r>
              <a:rPr lang="en-US" sz="2000" dirty="0"/>
              <a:t>Rollins College</a:t>
            </a:r>
          </a:p>
          <a:p>
            <a:r>
              <a:rPr lang="en-US" sz="2000" dirty="0"/>
              <a:t>Saint Leo University</a:t>
            </a:r>
          </a:p>
          <a:p>
            <a:r>
              <a:rPr lang="en-US" sz="2000" dirty="0"/>
              <a:t>Southeastern University </a:t>
            </a:r>
          </a:p>
          <a:p>
            <a:r>
              <a:rPr lang="en-US" sz="2000" dirty="0"/>
              <a:t>Stetson University</a:t>
            </a:r>
          </a:p>
          <a:p>
            <a:r>
              <a:rPr lang="en-US" sz="2000" dirty="0"/>
              <a:t>University of Miami</a:t>
            </a:r>
          </a:p>
          <a:p>
            <a:r>
              <a:rPr lang="en-US" sz="2000" dirty="0"/>
              <a:t>The University of Tampa</a:t>
            </a:r>
          </a:p>
          <a:p>
            <a:r>
              <a:rPr lang="en-US" sz="2000" dirty="0"/>
              <a:t>Warner University </a:t>
            </a:r>
          </a:p>
        </p:txBody>
      </p:sp>
    </p:spTree>
    <p:extLst>
      <p:ext uri="{BB962C8B-B14F-4D97-AF65-F5344CB8AC3E}">
        <p14:creationId xmlns:p14="http://schemas.microsoft.com/office/powerpoint/2010/main" val="94146003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564211"/>
            <a:ext cx="6403849" cy="1165002"/>
          </a:xfrm>
        </p:spPr>
        <p:txBody>
          <a:bodyPr vert="horz" lIns="91440" tIns="45720" rIns="91440" bIns="45720" rtlCol="0" anchor="b">
            <a:normAutofit/>
          </a:bodyPr>
          <a:lstStyle/>
          <a:p>
            <a:r>
              <a:rPr lang="en-US" sz="3600" dirty="0"/>
              <a:t>Hillsborough Community College</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38199" y="2055327"/>
            <a:ext cx="7014239" cy="3776975"/>
          </a:xfrm>
        </p:spPr>
        <p:txBody>
          <a:bodyPr vert="horz" lIns="91440" tIns="45720" rIns="91440" bIns="45720" rtlCol="0">
            <a:normAutofit/>
          </a:bodyPr>
          <a:lstStyle/>
          <a:p>
            <a:pPr marL="457200" indent="-342900">
              <a:buFont typeface="Courier New" panose="02070309020205020404" pitchFamily="49" charset="0"/>
              <a:buChar char="o"/>
            </a:pPr>
            <a:r>
              <a:rPr lang="en-US" sz="2400" dirty="0">
                <a:latin typeface="+mj-lt"/>
              </a:rPr>
              <a:t>Over 190 academic programs, including business, engineering, liberal arts, education, &amp; health </a:t>
            </a:r>
          </a:p>
          <a:p>
            <a:pPr marL="457200" indent="-342900">
              <a:buFont typeface="Courier New" panose="02070309020205020404" pitchFamily="49" charset="0"/>
              <a:buChar char="o"/>
            </a:pPr>
            <a:r>
              <a:rPr lang="en-US" sz="2400" dirty="0">
                <a:latin typeface="+mj-lt"/>
              </a:rPr>
              <a:t>Multiple transfer programs (your AA or AS from HCC will transfer as credits towards a bachelor’s degree)</a:t>
            </a:r>
          </a:p>
          <a:p>
            <a:pPr marL="914400" lvl="1" indent="-342900">
              <a:buFont typeface="Courier New" panose="02070309020205020404" pitchFamily="49" charset="0"/>
              <a:buChar char="o"/>
            </a:pPr>
            <a:r>
              <a:rPr lang="en-US" sz="2000" dirty="0">
                <a:latin typeface="+mj-lt"/>
              </a:rPr>
              <a:t>See </a:t>
            </a:r>
            <a:r>
              <a:rPr lang="en-US" sz="2000" dirty="0">
                <a:latin typeface="+mj-lt"/>
                <a:hlinkClick r:id="rId2">
                  <a:extLst>
                    <a:ext uri="{A12FA001-AC4F-418D-AE19-62706E023703}">
                      <ahyp:hlinkClr xmlns:ahyp="http://schemas.microsoft.com/office/drawing/2018/hyperlinkcolor" val="tx"/>
                    </a:ext>
                  </a:extLst>
                </a:hlinkClick>
              </a:rPr>
              <a:t>https://www.hccfl.edu/academics/articulation-agreements/transfer-agreements</a:t>
            </a:r>
            <a:r>
              <a:rPr lang="en-US" sz="2000" dirty="0">
                <a:latin typeface="+mj-lt"/>
              </a:rPr>
              <a:t> to see transfer programs.</a:t>
            </a:r>
          </a:p>
          <a:p>
            <a:pPr marL="457200" indent="-342900">
              <a:buFont typeface="Courier New" panose="02070309020205020404" pitchFamily="49" charset="0"/>
              <a:buChar char="o"/>
            </a:pPr>
            <a:r>
              <a:rPr lang="en-US" sz="2400" dirty="0">
                <a:latin typeface="+mj-lt"/>
              </a:rPr>
              <a:t>Associate degrees</a:t>
            </a:r>
          </a:p>
          <a:p>
            <a:pPr marL="457200" indent="-342900">
              <a:buFont typeface="Courier New" panose="02070309020205020404" pitchFamily="49" charset="0"/>
              <a:buChar char="o"/>
            </a:pPr>
            <a:r>
              <a:rPr lang="en-US" sz="2400" dirty="0">
                <a:latin typeface="+mj-lt"/>
              </a:rPr>
              <a:t>College credit certificates (typically 1 year or less)</a:t>
            </a:r>
          </a:p>
        </p:txBody>
      </p:sp>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34F42D6B-8834-E34C-BAE9-3AB68D4AF7DA}"/>
              </a:ext>
            </a:extLst>
          </p:cNvPr>
          <p:cNvPicPr>
            <a:picLocks noChangeAspect="1"/>
          </p:cNvPicPr>
          <p:nvPr/>
        </p:nvPicPr>
        <p:blipFill>
          <a:blip r:embed="rId3"/>
          <a:stretch>
            <a:fillRect/>
          </a:stretch>
        </p:blipFill>
        <p:spPr>
          <a:xfrm>
            <a:off x="8696734" y="2055327"/>
            <a:ext cx="2650970" cy="2650970"/>
          </a:xfrm>
          <a:prstGeom prst="rect">
            <a:avLst/>
          </a:prstGeom>
        </p:spPr>
      </p:pic>
    </p:spTree>
    <p:extLst>
      <p:ext uri="{BB962C8B-B14F-4D97-AF65-F5344CB8AC3E}">
        <p14:creationId xmlns:p14="http://schemas.microsoft.com/office/powerpoint/2010/main" val="3411643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968B1-BEB2-884E-A1D9-B81E616E1452}"/>
              </a:ext>
            </a:extLst>
          </p:cNvPr>
          <p:cNvSpPr>
            <a:spLocks noGrp="1"/>
          </p:cNvSpPr>
          <p:nvPr>
            <p:ph type="title"/>
          </p:nvPr>
        </p:nvSpPr>
        <p:spPr>
          <a:xfrm>
            <a:off x="838199" y="500355"/>
            <a:ext cx="7976617" cy="1228858"/>
          </a:xfrm>
        </p:spPr>
        <p:txBody>
          <a:bodyPr vert="horz" lIns="91440" tIns="45720" rIns="91440" bIns="45720" rtlCol="0" anchor="b">
            <a:normAutofit/>
          </a:bodyPr>
          <a:lstStyle/>
          <a:p>
            <a:r>
              <a:rPr lang="en-US" sz="4000" dirty="0"/>
              <a:t>Hillsborough Technical Colleges </a:t>
            </a:r>
          </a:p>
        </p:txBody>
      </p:sp>
      <p:sp>
        <p:nvSpPr>
          <p:cNvPr id="3" name="Content Placeholder 2">
            <a:extLst>
              <a:ext uri="{FF2B5EF4-FFF2-40B4-BE49-F238E27FC236}">
                <a16:creationId xmlns:a16="http://schemas.microsoft.com/office/drawing/2014/main" id="{5A11E7F1-FD78-5B4F-B3EF-8738D07011CB}"/>
              </a:ext>
            </a:extLst>
          </p:cNvPr>
          <p:cNvSpPr>
            <a:spLocks noGrp="1"/>
          </p:cNvSpPr>
          <p:nvPr>
            <p:ph sz="half" idx="1"/>
          </p:nvPr>
        </p:nvSpPr>
        <p:spPr>
          <a:xfrm>
            <a:off x="838199" y="2055327"/>
            <a:ext cx="4571999" cy="3776975"/>
          </a:xfrm>
        </p:spPr>
        <p:txBody>
          <a:bodyPr vert="horz" lIns="91440" tIns="45720" rIns="91440" bIns="45720" rtlCol="0">
            <a:normAutofit/>
          </a:bodyPr>
          <a:lstStyle/>
          <a:p>
            <a:pPr marL="457200" indent="-342900">
              <a:buFont typeface="+mj-lt"/>
              <a:buAutoNum type="arabicPeriod"/>
            </a:pPr>
            <a:r>
              <a:rPr lang="en-US" b="1" dirty="0">
                <a:latin typeface="+mj-lt"/>
              </a:rPr>
              <a:t>Aparicio-Levy</a:t>
            </a:r>
          </a:p>
          <a:p>
            <a:pPr marL="457200" indent="-342900">
              <a:buFont typeface="+mj-lt"/>
              <a:buAutoNum type="arabicPeriod"/>
            </a:pPr>
            <a:r>
              <a:rPr lang="en-US" b="1" dirty="0">
                <a:latin typeface="+mj-lt"/>
              </a:rPr>
              <a:t>Brewster</a:t>
            </a:r>
          </a:p>
          <a:p>
            <a:pPr marL="457200" indent="-342900">
              <a:buFont typeface="+mj-lt"/>
              <a:buAutoNum type="arabicPeriod"/>
            </a:pPr>
            <a:r>
              <a:rPr lang="en-US" b="1" dirty="0">
                <a:latin typeface="+mj-lt"/>
              </a:rPr>
              <a:t>Erwin</a:t>
            </a:r>
          </a:p>
          <a:p>
            <a:pPr marL="457200" indent="-342900">
              <a:buFont typeface="+mj-lt"/>
              <a:buAutoNum type="arabicPeriod"/>
            </a:pPr>
            <a:r>
              <a:rPr lang="en-US" b="1" dirty="0">
                <a:latin typeface="+mj-lt"/>
              </a:rPr>
              <a:t>Erwin West </a:t>
            </a:r>
          </a:p>
        </p:txBody>
      </p:sp>
      <p:pic>
        <p:nvPicPr>
          <p:cNvPr id="4" name="Picture 3">
            <a:extLst>
              <a:ext uri="{FF2B5EF4-FFF2-40B4-BE49-F238E27FC236}">
                <a16:creationId xmlns:a16="http://schemas.microsoft.com/office/drawing/2014/main" id="{43AD5B67-9496-A648-B3E4-BB5215414089}"/>
              </a:ext>
            </a:extLst>
          </p:cNvPr>
          <p:cNvPicPr>
            <a:picLocks noChangeAspect="1"/>
          </p:cNvPicPr>
          <p:nvPr/>
        </p:nvPicPr>
        <p:blipFill rotWithShape="1">
          <a:blip r:embed="rId2"/>
          <a:srcRect r="8293"/>
          <a:stretch/>
        </p:blipFill>
        <p:spPr>
          <a:xfrm>
            <a:off x="8110918" y="1553753"/>
            <a:ext cx="3419665" cy="3505190"/>
          </a:xfrm>
          <a:prstGeom prst="rect">
            <a:avLst/>
          </a:prstGeom>
        </p:spPr>
      </p:pic>
      <p:sp>
        <p:nvSpPr>
          <p:cNvPr id="21" name="Rectangle 2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494331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6" name="Title 1">
            <a:extLst>
              <a:ext uri="{FF2B5EF4-FFF2-40B4-BE49-F238E27FC236}">
                <a16:creationId xmlns:a16="http://schemas.microsoft.com/office/drawing/2014/main" id="{8EA4167F-D797-9143-ACA4-3CE337A026A9}"/>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altLang="en-US" sz="5400" b="1" kern="1200" dirty="0">
                <a:solidFill>
                  <a:schemeClr val="tx1"/>
                </a:solidFill>
                <a:latin typeface="+mj-lt"/>
                <a:ea typeface="+mj-ea"/>
                <a:cs typeface="+mj-cs"/>
              </a:rPr>
              <a:t>SAT/ACT Practice Websites</a:t>
            </a:r>
          </a:p>
        </p:txBody>
      </p:sp>
      <p:sp>
        <p:nvSpPr>
          <p:cNvPr id="7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269" name="Content Placeholder 4">
            <a:extLst>
              <a:ext uri="{FF2B5EF4-FFF2-40B4-BE49-F238E27FC236}">
                <a16:creationId xmlns:a16="http://schemas.microsoft.com/office/drawing/2014/main" id="{6229D4B9-83F0-495D-A7A8-17A8B402A67C}"/>
              </a:ext>
            </a:extLst>
          </p:cNvPr>
          <p:cNvGraphicFramePr>
            <a:graphicFrameLocks noGrp="1"/>
          </p:cNvGraphicFramePr>
          <p:nvPr>
            <p:ph sz="half" idx="1"/>
            <p:extLst>
              <p:ext uri="{D42A27DB-BD31-4B8C-83A1-F6EECF244321}">
                <p14:modId xmlns:p14="http://schemas.microsoft.com/office/powerpoint/2010/main" val="229774422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2516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7" name="Rectangle 13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Freeform: Shape 14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7" name="Rectangle 14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2" name="Title 1">
            <a:extLst>
              <a:ext uri="{FF2B5EF4-FFF2-40B4-BE49-F238E27FC236}">
                <a16:creationId xmlns:a16="http://schemas.microsoft.com/office/drawing/2014/main" id="{9F94113B-D5A5-974B-B0FB-AA4F155831AB}"/>
              </a:ext>
            </a:extLst>
          </p:cNvPr>
          <p:cNvSpPr>
            <a:spLocks noGrp="1"/>
          </p:cNvSpPr>
          <p:nvPr>
            <p:ph type="title"/>
          </p:nvPr>
        </p:nvSpPr>
        <p:spPr>
          <a:xfrm>
            <a:off x="466722" y="586855"/>
            <a:ext cx="3201366" cy="3387497"/>
          </a:xfrm>
        </p:spPr>
        <p:txBody>
          <a:bodyPr anchor="b">
            <a:normAutofit/>
          </a:bodyPr>
          <a:lstStyle/>
          <a:p>
            <a:pPr algn="r"/>
            <a:r>
              <a:rPr lang="en-US" altLang="en-US" sz="4000" b="1" dirty="0">
                <a:solidFill>
                  <a:srgbClr val="FFFFFF"/>
                </a:solidFill>
              </a:rPr>
              <a:t>College Application Process:</a:t>
            </a:r>
          </a:p>
        </p:txBody>
      </p:sp>
      <p:sp>
        <p:nvSpPr>
          <p:cNvPr id="3" name="Content Placeholder 2">
            <a:extLst>
              <a:ext uri="{FF2B5EF4-FFF2-40B4-BE49-F238E27FC236}">
                <a16:creationId xmlns:a16="http://schemas.microsoft.com/office/drawing/2014/main" id="{A7B00F43-63AC-CB42-B122-E10564314DAC}"/>
              </a:ext>
            </a:extLst>
          </p:cNvPr>
          <p:cNvSpPr>
            <a:spLocks noGrp="1"/>
          </p:cNvSpPr>
          <p:nvPr>
            <p:ph idx="1"/>
          </p:nvPr>
        </p:nvSpPr>
        <p:spPr>
          <a:xfrm>
            <a:off x="4504549" y="649480"/>
            <a:ext cx="7220730" cy="5954520"/>
          </a:xfrm>
        </p:spPr>
        <p:txBody>
          <a:bodyPr anchor="ctr">
            <a:normAutofit/>
          </a:bodyPr>
          <a:lstStyle/>
          <a:p>
            <a:pPr>
              <a:defRPr/>
            </a:pPr>
            <a:r>
              <a:rPr lang="en-US" sz="2400" dirty="0">
                <a:latin typeface="+mj-lt"/>
              </a:rPr>
              <a:t>Students apply for college in the </a:t>
            </a:r>
            <a:r>
              <a:rPr lang="en-US" sz="2400" u="sng" dirty="0">
                <a:latin typeface="+mj-lt"/>
              </a:rPr>
              <a:t>fall of their senior </a:t>
            </a:r>
            <a:r>
              <a:rPr lang="en-US" sz="2400" dirty="0">
                <a:latin typeface="+mj-lt"/>
              </a:rPr>
              <a:t>year. Most college applications will open August 1</a:t>
            </a:r>
            <a:r>
              <a:rPr lang="en-US" sz="2400" baseline="30000" dirty="0">
                <a:latin typeface="+mj-lt"/>
              </a:rPr>
              <a:t>st</a:t>
            </a:r>
            <a:r>
              <a:rPr lang="en-US" sz="2400" dirty="0">
                <a:latin typeface="+mj-lt"/>
              </a:rPr>
              <a:t>.</a:t>
            </a:r>
          </a:p>
          <a:p>
            <a:pPr>
              <a:defRPr/>
            </a:pPr>
            <a:endParaRPr lang="en-US" sz="2400" b="1" dirty="0">
              <a:latin typeface="+mj-lt"/>
            </a:endParaRPr>
          </a:p>
          <a:p>
            <a:pPr>
              <a:defRPr/>
            </a:pPr>
            <a:r>
              <a:rPr lang="en-US" sz="2400" b="1" dirty="0">
                <a:highlight>
                  <a:srgbClr val="FFFF00"/>
                </a:highlight>
                <a:latin typeface="+mj-lt"/>
              </a:rPr>
              <a:t>STEP 1</a:t>
            </a:r>
            <a:r>
              <a:rPr lang="en-US" sz="2400" b="1" dirty="0">
                <a:latin typeface="+mj-lt"/>
              </a:rPr>
              <a:t>:</a:t>
            </a:r>
            <a:r>
              <a:rPr lang="en-US" sz="2400" dirty="0">
                <a:latin typeface="+mj-lt"/>
              </a:rPr>
              <a:t> Student submits </a:t>
            </a:r>
            <a:r>
              <a:rPr lang="en-US" sz="2400" b="1" u="sng" dirty="0">
                <a:latin typeface="+mj-lt"/>
              </a:rPr>
              <a:t>college application</a:t>
            </a:r>
            <a:r>
              <a:rPr lang="en-US" sz="2400" dirty="0">
                <a:latin typeface="+mj-lt"/>
              </a:rPr>
              <a:t> online on the </a:t>
            </a:r>
            <a:r>
              <a:rPr lang="en-US" sz="2400" b="1" u="sng" dirty="0">
                <a:latin typeface="+mj-lt"/>
              </a:rPr>
              <a:t>college’s website </a:t>
            </a:r>
            <a:r>
              <a:rPr lang="en-US" sz="2400" dirty="0">
                <a:latin typeface="+mj-lt"/>
              </a:rPr>
              <a:t>or on </a:t>
            </a:r>
            <a:r>
              <a:rPr lang="en-US" sz="2400" u="sng" dirty="0">
                <a:latin typeface="+mj-lt"/>
                <a:hlinkClick r:id="rId3">
                  <a:extLst>
                    <a:ext uri="{A12FA001-AC4F-418D-AE19-62706E023703}">
                      <ahyp:hlinkClr xmlns:ahyp="http://schemas.microsoft.com/office/drawing/2018/hyperlinkcolor" val="tx"/>
                    </a:ext>
                  </a:extLst>
                </a:hlinkClick>
              </a:rPr>
              <a:t>www.commonapp.org</a:t>
            </a:r>
            <a:r>
              <a:rPr lang="en-US" sz="2400" dirty="0">
                <a:latin typeface="+mj-lt"/>
              </a:rPr>
              <a:t>. Make sure you submit all required materials such as essay, resume, application fee, etc.</a:t>
            </a:r>
          </a:p>
          <a:p>
            <a:pPr marL="457200" lvl="1" indent="0">
              <a:buNone/>
              <a:defRPr/>
            </a:pPr>
            <a:r>
              <a:rPr lang="en-US" sz="2000" dirty="0">
                <a:latin typeface="+mj-lt"/>
              </a:rPr>
              <a:t>*</a:t>
            </a:r>
            <a:r>
              <a:rPr lang="en-US" sz="1800" i="1" dirty="0">
                <a:latin typeface="+mj-lt"/>
              </a:rPr>
              <a:t>Try to use your specific college’s application on their website*</a:t>
            </a:r>
          </a:p>
          <a:p>
            <a:pPr marL="457200" lvl="1" indent="0">
              <a:buNone/>
              <a:defRPr/>
            </a:pPr>
            <a:endParaRPr lang="en-US" sz="2000" dirty="0">
              <a:latin typeface="+mj-lt"/>
            </a:endParaRPr>
          </a:p>
          <a:p>
            <a:pPr>
              <a:buClr>
                <a:schemeClr val="tx1"/>
              </a:buClr>
              <a:buSzPct val="115000"/>
              <a:buFont typeface="Wingdings" pitchFamily="2" charset="2"/>
              <a:buChar char=""/>
              <a:defRPr/>
            </a:pPr>
            <a:r>
              <a:rPr lang="en-US" sz="2000" i="1" dirty="0">
                <a:latin typeface="+mj-lt"/>
              </a:rPr>
              <a:t>What is the Common Application?</a:t>
            </a:r>
          </a:p>
          <a:p>
            <a:pPr marL="0" indent="0">
              <a:buClr>
                <a:schemeClr val="tx1"/>
              </a:buClr>
              <a:buSzPct val="100000"/>
              <a:buNone/>
              <a:defRPr/>
            </a:pPr>
            <a:r>
              <a:rPr lang="en-US" altLang="en-US" sz="2000" dirty="0">
                <a:latin typeface="+mj-lt"/>
              </a:rPr>
              <a:t>It is a standard application form that is accepted by about 500 colleges in lieu of their own form. Visit </a:t>
            </a:r>
            <a:r>
              <a:rPr lang="en-US" altLang="en-US" sz="2000" dirty="0">
                <a:latin typeface="+mj-lt"/>
                <a:hlinkClick r:id="rId3"/>
              </a:rPr>
              <a:t>www.commonapp.org</a:t>
            </a:r>
            <a:r>
              <a:rPr lang="en-US" altLang="en-US" sz="2000" dirty="0">
                <a:latin typeface="+mj-lt"/>
              </a:rPr>
              <a:t> for a complete listing of colleges that accept this application.  You can use an application platform like this if 3 or more colleges you are applying to accept it.  Though, the application on the college websites is delivered faster than Common App.</a:t>
            </a:r>
            <a:endParaRPr lang="en-US" sz="2000" dirty="0"/>
          </a:p>
        </p:txBody>
      </p:sp>
    </p:spTree>
    <p:extLst>
      <p:ext uri="{BB962C8B-B14F-4D97-AF65-F5344CB8AC3E}">
        <p14:creationId xmlns:p14="http://schemas.microsoft.com/office/powerpoint/2010/main" val="2751475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7" name="Rectangle 13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Freeform: Shape 14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7" name="Rectangle 14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Title 1">
            <a:extLst>
              <a:ext uri="{FF2B5EF4-FFF2-40B4-BE49-F238E27FC236}">
                <a16:creationId xmlns:a16="http://schemas.microsoft.com/office/drawing/2014/main" id="{BBDA174D-A51C-D341-9DE6-CCF730C50268}"/>
              </a:ext>
            </a:extLst>
          </p:cNvPr>
          <p:cNvSpPr>
            <a:spLocks noGrp="1"/>
          </p:cNvSpPr>
          <p:nvPr>
            <p:ph type="title"/>
          </p:nvPr>
        </p:nvSpPr>
        <p:spPr>
          <a:xfrm>
            <a:off x="466722" y="586855"/>
            <a:ext cx="3201366" cy="3387497"/>
          </a:xfrm>
        </p:spPr>
        <p:txBody>
          <a:bodyPr anchor="b">
            <a:normAutofit/>
          </a:bodyPr>
          <a:lstStyle/>
          <a:p>
            <a:pPr algn="r"/>
            <a:r>
              <a:rPr lang="en-US" altLang="en-US" sz="4000" b="1" dirty="0">
                <a:solidFill>
                  <a:srgbClr val="FFFFFF"/>
                </a:solidFill>
              </a:rPr>
              <a:t>College Application Process Continued</a:t>
            </a:r>
            <a:endParaRPr lang="en-US" altLang="en-US" sz="4000" dirty="0">
              <a:solidFill>
                <a:srgbClr val="FFFFFF"/>
              </a:solidFill>
            </a:endParaRPr>
          </a:p>
        </p:txBody>
      </p:sp>
      <p:sp>
        <p:nvSpPr>
          <p:cNvPr id="3" name="Content Placeholder 2">
            <a:extLst>
              <a:ext uri="{FF2B5EF4-FFF2-40B4-BE49-F238E27FC236}">
                <a16:creationId xmlns:a16="http://schemas.microsoft.com/office/drawing/2014/main" id="{0D997525-FC34-E648-BB7F-B84E9454F51F}"/>
              </a:ext>
            </a:extLst>
          </p:cNvPr>
          <p:cNvSpPr>
            <a:spLocks noGrp="1"/>
          </p:cNvSpPr>
          <p:nvPr>
            <p:ph idx="1"/>
          </p:nvPr>
        </p:nvSpPr>
        <p:spPr>
          <a:xfrm>
            <a:off x="4367695" y="511388"/>
            <a:ext cx="7357583" cy="6198382"/>
          </a:xfrm>
        </p:spPr>
        <p:txBody>
          <a:bodyPr anchor="ctr">
            <a:normAutofit/>
          </a:bodyPr>
          <a:lstStyle/>
          <a:p>
            <a:pPr>
              <a:buClr>
                <a:srgbClr val="CC9900"/>
              </a:buClr>
              <a:defRPr/>
            </a:pPr>
            <a:r>
              <a:rPr lang="en-US" sz="2400" b="1" dirty="0">
                <a:highlight>
                  <a:srgbClr val="FFFF00"/>
                </a:highlight>
                <a:latin typeface="+mj-lt"/>
              </a:rPr>
              <a:t>STEP 2:</a:t>
            </a:r>
            <a:r>
              <a:rPr lang="en-US" sz="2400" dirty="0">
                <a:highlight>
                  <a:srgbClr val="FFFF00"/>
                </a:highlight>
                <a:latin typeface="+mj-lt"/>
              </a:rPr>
              <a:t>  </a:t>
            </a:r>
            <a:r>
              <a:rPr lang="en-US" sz="2400" dirty="0">
                <a:latin typeface="+mj-lt"/>
              </a:rPr>
              <a:t>Student requests their </a:t>
            </a:r>
            <a:r>
              <a:rPr lang="en-US" sz="2400" b="1" u="sng" dirty="0">
                <a:latin typeface="+mj-lt"/>
              </a:rPr>
              <a:t>SAT or ACT scores</a:t>
            </a:r>
            <a:r>
              <a:rPr lang="en-US" sz="2400" dirty="0">
                <a:latin typeface="+mj-lt"/>
              </a:rPr>
              <a:t> to be sent to each college. Scores must be </a:t>
            </a:r>
            <a:r>
              <a:rPr lang="en-US" sz="2400" b="1" u="sng" dirty="0">
                <a:latin typeface="+mj-lt"/>
              </a:rPr>
              <a:t>sent directly</a:t>
            </a:r>
            <a:r>
              <a:rPr lang="en-US" sz="2400" dirty="0">
                <a:latin typeface="+mj-lt"/>
              </a:rPr>
              <a:t> from Collegeboard (</a:t>
            </a:r>
            <a:r>
              <a:rPr lang="en-US" sz="2400" u="sng" dirty="0">
                <a:latin typeface="+mj-lt"/>
                <a:hlinkClick r:id="rId3">
                  <a:extLst>
                    <a:ext uri="{A12FA001-AC4F-418D-AE19-62706E023703}">
                      <ahyp:hlinkClr xmlns:ahyp="http://schemas.microsoft.com/office/drawing/2018/hyperlinkcolor" val="tx"/>
                    </a:ext>
                  </a:extLst>
                </a:hlinkClick>
              </a:rPr>
              <a:t>www.collegeboard.com</a:t>
            </a:r>
            <a:r>
              <a:rPr lang="en-US" sz="2400" dirty="0">
                <a:latin typeface="+mj-lt"/>
              </a:rPr>
              <a:t>) or ACT (</a:t>
            </a:r>
            <a:r>
              <a:rPr lang="en-US" sz="2400" u="sng" dirty="0">
                <a:latin typeface="+mj-lt"/>
                <a:hlinkClick r:id="rId4">
                  <a:extLst>
                    <a:ext uri="{A12FA001-AC4F-418D-AE19-62706E023703}">
                      <ahyp:hlinkClr xmlns:ahyp="http://schemas.microsoft.com/office/drawing/2018/hyperlinkcolor" val="tx"/>
                    </a:ext>
                  </a:extLst>
                </a:hlinkClick>
              </a:rPr>
              <a:t>www.act.org</a:t>
            </a:r>
            <a:r>
              <a:rPr lang="en-US" sz="2400" dirty="0">
                <a:latin typeface="+mj-lt"/>
              </a:rPr>
              <a:t>). Scores can take 2-4 weeks to get to the college so request EARLY! Test scores are not on student transcripts.</a:t>
            </a:r>
          </a:p>
          <a:p>
            <a:pPr marL="0" indent="0">
              <a:buClr>
                <a:srgbClr val="CC9900"/>
              </a:buClr>
              <a:buNone/>
              <a:defRPr/>
            </a:pPr>
            <a:endParaRPr lang="en-US" sz="2400" b="1" dirty="0">
              <a:latin typeface="+mj-lt"/>
            </a:endParaRPr>
          </a:p>
          <a:p>
            <a:pPr>
              <a:buClr>
                <a:srgbClr val="CC9900"/>
              </a:buClr>
              <a:defRPr/>
            </a:pPr>
            <a:r>
              <a:rPr lang="en-US" sz="2400" b="1" dirty="0">
                <a:highlight>
                  <a:srgbClr val="FFFF00"/>
                </a:highlight>
                <a:latin typeface="+mj-lt"/>
              </a:rPr>
              <a:t>STEP 3: </a:t>
            </a:r>
            <a:r>
              <a:rPr lang="en-US" sz="2400" dirty="0">
                <a:highlight>
                  <a:srgbClr val="FFFF00"/>
                </a:highlight>
                <a:latin typeface="+mj-lt"/>
              </a:rPr>
              <a:t> </a:t>
            </a:r>
            <a:r>
              <a:rPr lang="en-US" sz="2300" dirty="0">
                <a:latin typeface="+mj-lt"/>
              </a:rPr>
              <a:t>Request transcripts, </a:t>
            </a:r>
            <a:r>
              <a:rPr lang="en-US" sz="2300" dirty="0">
                <a:highlight>
                  <a:srgbClr val="FFFF00"/>
                </a:highlight>
                <a:latin typeface="+mj-lt"/>
              </a:rPr>
              <a:t>if your college does not require SAAR</a:t>
            </a:r>
            <a:r>
              <a:rPr lang="en-US" sz="2300" dirty="0">
                <a:latin typeface="+mj-lt"/>
              </a:rPr>
              <a:t>, from the registrar, Ms. Rivard (outside her door) or on </a:t>
            </a:r>
            <a:r>
              <a:rPr lang="en-US" sz="2300" dirty="0">
                <a:latin typeface="+mj-lt"/>
                <a:hlinkClick r:id="rId5">
                  <a:extLst>
                    <a:ext uri="{A12FA001-AC4F-418D-AE19-62706E023703}">
                      <ahyp:hlinkClr xmlns:ahyp="http://schemas.microsoft.com/office/drawing/2018/hyperlinkcolor" val="tx"/>
                    </a:ext>
                  </a:extLst>
                </a:hlinkClick>
              </a:rPr>
              <a:t>https://sdhc.scriborder.com</a:t>
            </a:r>
            <a:endParaRPr lang="en-US" sz="2300" dirty="0">
              <a:latin typeface="+mj-lt"/>
            </a:endParaRPr>
          </a:p>
          <a:p>
            <a:pPr marL="0" indent="0">
              <a:buNone/>
              <a:defRPr/>
            </a:pPr>
            <a:endParaRPr lang="en-US" sz="500" i="1" dirty="0"/>
          </a:p>
          <a:p>
            <a:pPr marL="0" indent="0">
              <a:buNone/>
              <a:defRPr/>
            </a:pPr>
            <a:r>
              <a:rPr lang="en-US" sz="2000" i="1" dirty="0"/>
              <a:t>Most students will be done after STEPS 1-3. Only some colleges require recommendations.  Check your specific college to see if you need a recommendation.  Kindly request a letter from the recommender and allow them 1-2 weeks to complete.  Do NOT wait until the last minute! </a:t>
            </a:r>
          </a:p>
        </p:txBody>
      </p:sp>
    </p:spTree>
    <p:extLst>
      <p:ext uri="{BB962C8B-B14F-4D97-AF65-F5344CB8AC3E}">
        <p14:creationId xmlns:p14="http://schemas.microsoft.com/office/powerpoint/2010/main" val="19360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7C5210-58FE-B54B-B1B1-FA172513C4F0}"/>
              </a:ext>
            </a:extLst>
          </p:cNvPr>
          <p:cNvSpPr>
            <a:spLocks noGrp="1"/>
          </p:cNvSpPr>
          <p:nvPr>
            <p:ph type="title"/>
          </p:nvPr>
        </p:nvSpPr>
        <p:spPr>
          <a:xfrm>
            <a:off x="1371599" y="294538"/>
            <a:ext cx="9895951" cy="1033669"/>
          </a:xfrm>
        </p:spPr>
        <p:txBody>
          <a:bodyPr>
            <a:normAutofit/>
          </a:bodyPr>
          <a:lstStyle/>
          <a:p>
            <a:r>
              <a:rPr lang="en-US" sz="4000" dirty="0" err="1">
                <a:solidFill>
                  <a:srgbClr val="FFFFFF"/>
                </a:solidFill>
              </a:rPr>
              <a:t>CommonApp</a:t>
            </a:r>
            <a:r>
              <a:rPr lang="en-US" sz="4000" dirty="0">
                <a:solidFill>
                  <a:srgbClr val="FFFFFF"/>
                </a:solidFill>
              </a:rPr>
              <a:t> Essay Prompts </a:t>
            </a:r>
          </a:p>
        </p:txBody>
      </p:sp>
      <p:sp>
        <p:nvSpPr>
          <p:cNvPr id="3" name="Content Placeholder 2">
            <a:extLst>
              <a:ext uri="{FF2B5EF4-FFF2-40B4-BE49-F238E27FC236}">
                <a16:creationId xmlns:a16="http://schemas.microsoft.com/office/drawing/2014/main" id="{541F3C91-FCE0-D144-9B0D-192F4C9FBBEB}"/>
              </a:ext>
            </a:extLst>
          </p:cNvPr>
          <p:cNvSpPr>
            <a:spLocks noGrp="1"/>
          </p:cNvSpPr>
          <p:nvPr>
            <p:ph idx="1"/>
          </p:nvPr>
        </p:nvSpPr>
        <p:spPr>
          <a:xfrm>
            <a:off x="459351" y="2038662"/>
            <a:ext cx="11307928" cy="4524800"/>
          </a:xfrm>
        </p:spPr>
        <p:txBody>
          <a:bodyPr anchor="ctr">
            <a:normAutofit/>
          </a:bodyPr>
          <a:lstStyle/>
          <a:p>
            <a:pPr marL="342900" indent="-342900">
              <a:buFont typeface="+mj-lt"/>
              <a:buAutoNum type="arabicPeriod"/>
            </a:pPr>
            <a:r>
              <a:rPr lang="en-US" sz="1700" dirty="0"/>
              <a:t>Some students have a background, identity, interest, or talent that is so meaningful they believe their application would be incomplete without it. If this sounds like you, then please share your story.</a:t>
            </a:r>
          </a:p>
          <a:p>
            <a:pPr marL="342900" indent="-342900">
              <a:buFont typeface="+mj-lt"/>
              <a:buAutoNum type="arabicPeriod"/>
            </a:pPr>
            <a:r>
              <a:rPr lang="en-US" sz="1700" dirty="0"/>
              <a:t>The lessons we take from obstacles we encounter can be fundamental to later success. Recount a time when you faced a challenge, setback, or failure. How did it affect you, and what did you learn from the experience?</a:t>
            </a:r>
          </a:p>
          <a:p>
            <a:pPr marL="342900" indent="-342900">
              <a:buFont typeface="+mj-lt"/>
              <a:buAutoNum type="arabicPeriod"/>
            </a:pPr>
            <a:r>
              <a:rPr lang="en-US" sz="1700" dirty="0"/>
              <a:t>Reflect on a time when you questioned or challenged a belief or idea. What prompted your thinking? What was the outcome?</a:t>
            </a:r>
          </a:p>
          <a:p>
            <a:pPr marL="342900" indent="-342900">
              <a:buFont typeface="+mj-lt"/>
              <a:buAutoNum type="arabicPeriod"/>
            </a:pPr>
            <a:r>
              <a:rPr lang="en-US" sz="1700" dirty="0"/>
              <a:t>Reflect on something that someone has done for you that has made you happy or thankful in a surprising way. How has this gratitude affected or motivated you?</a:t>
            </a:r>
          </a:p>
          <a:p>
            <a:pPr marL="342900" indent="-342900">
              <a:buFont typeface="+mj-lt"/>
              <a:buAutoNum type="arabicPeriod"/>
            </a:pPr>
            <a:r>
              <a:rPr lang="en-US" sz="1700" dirty="0"/>
              <a:t>Discuss an accomplishment, event, or realization that sparked a period of personal growth and a new understanding of yourself or others.</a:t>
            </a:r>
          </a:p>
          <a:p>
            <a:pPr marL="342900" indent="-342900">
              <a:buFont typeface="+mj-lt"/>
              <a:buAutoNum type="arabicPeriod"/>
            </a:pPr>
            <a:r>
              <a:rPr lang="en-US" sz="1700" dirty="0"/>
              <a:t>Describe a topic, idea, or concept you find so engaging that it makes you lose all track of time. Why does it captivate you? What or who do you turn to when you want to learn more?</a:t>
            </a:r>
          </a:p>
          <a:p>
            <a:pPr marL="342900" indent="-342900">
              <a:buFont typeface="+mj-lt"/>
              <a:buAutoNum type="arabicPeriod"/>
            </a:pPr>
            <a:r>
              <a:rPr lang="en-US" sz="1700" dirty="0"/>
              <a:t>Share an essay on any topic of your choice. It can be one you've already written, one that responds to a different prompt, or one of your own design.</a:t>
            </a:r>
          </a:p>
        </p:txBody>
      </p:sp>
    </p:spTree>
    <p:extLst>
      <p:ext uri="{BB962C8B-B14F-4D97-AF65-F5344CB8AC3E}">
        <p14:creationId xmlns:p14="http://schemas.microsoft.com/office/powerpoint/2010/main" val="455552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Title 1">
            <a:extLst>
              <a:ext uri="{FF2B5EF4-FFF2-40B4-BE49-F238E27FC236}">
                <a16:creationId xmlns:a16="http://schemas.microsoft.com/office/drawing/2014/main" id="{DAB53866-6C9B-5A43-A251-0E68C3DFC666}"/>
              </a:ext>
            </a:extLst>
          </p:cNvPr>
          <p:cNvSpPr>
            <a:spLocks noGrp="1"/>
          </p:cNvSpPr>
          <p:nvPr>
            <p:ph type="title"/>
          </p:nvPr>
        </p:nvSpPr>
        <p:spPr>
          <a:xfrm>
            <a:off x="1371599" y="294538"/>
            <a:ext cx="9895951" cy="1033669"/>
          </a:xfrm>
        </p:spPr>
        <p:txBody>
          <a:bodyPr>
            <a:normAutofit/>
          </a:bodyPr>
          <a:lstStyle/>
          <a:p>
            <a:r>
              <a:rPr lang="en-US" altLang="en-US" sz="4000" b="1" dirty="0">
                <a:solidFill>
                  <a:srgbClr val="FFFFFF"/>
                </a:solidFill>
              </a:rPr>
              <a:t>Transcripts: Senior Year</a:t>
            </a:r>
          </a:p>
        </p:txBody>
      </p:sp>
      <p:sp>
        <p:nvSpPr>
          <p:cNvPr id="33795" name="Content Placeholder 2">
            <a:extLst>
              <a:ext uri="{FF2B5EF4-FFF2-40B4-BE49-F238E27FC236}">
                <a16:creationId xmlns:a16="http://schemas.microsoft.com/office/drawing/2014/main" id="{89D8B1E7-6E78-254B-BD8B-4AC87D8C0A6C}"/>
              </a:ext>
            </a:extLst>
          </p:cNvPr>
          <p:cNvSpPr>
            <a:spLocks noGrp="1"/>
          </p:cNvSpPr>
          <p:nvPr>
            <p:ph idx="1"/>
          </p:nvPr>
        </p:nvSpPr>
        <p:spPr>
          <a:xfrm>
            <a:off x="459351" y="1885280"/>
            <a:ext cx="11377050" cy="4678182"/>
          </a:xfrm>
        </p:spPr>
        <p:txBody>
          <a:bodyPr anchor="ctr">
            <a:normAutofit/>
          </a:bodyPr>
          <a:lstStyle/>
          <a:p>
            <a:pPr marL="457200" indent="-457200">
              <a:lnSpc>
                <a:spcPct val="100000"/>
              </a:lnSpc>
              <a:buFont typeface="+mj-lt"/>
              <a:buAutoNum type="arabicPeriod"/>
              <a:defRPr/>
            </a:pPr>
            <a:r>
              <a:rPr lang="en-US" altLang="en-US" sz="2400" u="sng" dirty="0">
                <a:latin typeface="+mj-lt"/>
              </a:rPr>
              <a:t>Official</a:t>
            </a:r>
            <a:r>
              <a:rPr lang="en-US" altLang="en-US" sz="2400" dirty="0">
                <a:latin typeface="+mj-lt"/>
              </a:rPr>
              <a:t> transcripts include all high school courses taken with semester grades earned, district (weighted) GPA, state (unweighted) GPA, rank in class, and senior year schedule. </a:t>
            </a:r>
          </a:p>
          <a:p>
            <a:pPr marL="457200" indent="-457200">
              <a:lnSpc>
                <a:spcPct val="100000"/>
              </a:lnSpc>
              <a:buFont typeface="+mj-lt"/>
              <a:buAutoNum type="arabicPeriod"/>
              <a:defRPr/>
            </a:pPr>
            <a:r>
              <a:rPr lang="en-US" altLang="en-US" sz="2400" dirty="0">
                <a:latin typeface="+mj-lt"/>
              </a:rPr>
              <a:t>Official Transcripts </a:t>
            </a:r>
            <a:r>
              <a:rPr lang="en-US" altLang="en-US" sz="2400" b="1" dirty="0">
                <a:latin typeface="+mj-lt"/>
              </a:rPr>
              <a:t>do NOT </a:t>
            </a:r>
            <a:r>
              <a:rPr lang="en-US" altLang="en-US" sz="2400" dirty="0">
                <a:latin typeface="+mj-lt"/>
              </a:rPr>
              <a:t>include SAT or ACT scores. Student must send scores directly from Collegeboard or ACT to college or self report their scores if allowed.</a:t>
            </a:r>
          </a:p>
          <a:p>
            <a:pPr marL="0" indent="0">
              <a:lnSpc>
                <a:spcPct val="100000"/>
              </a:lnSpc>
              <a:buNone/>
              <a:defRPr/>
            </a:pPr>
            <a:endParaRPr lang="en-US" altLang="en-US" sz="2400" dirty="0">
              <a:latin typeface="+mj-lt"/>
            </a:endParaRPr>
          </a:p>
          <a:p>
            <a:pPr>
              <a:lnSpc>
                <a:spcPct val="100000"/>
              </a:lnSpc>
              <a:defRPr/>
            </a:pPr>
            <a:r>
              <a:rPr lang="en-US" altLang="en-US" sz="2400" b="1" u="sng" dirty="0">
                <a:latin typeface="+mj-lt"/>
              </a:rPr>
              <a:t>Dual enrollment students</a:t>
            </a:r>
            <a:r>
              <a:rPr lang="en-US" altLang="en-US" sz="2400" u="sng" dirty="0">
                <a:latin typeface="+mj-lt"/>
              </a:rPr>
              <a:t>: </a:t>
            </a:r>
            <a:r>
              <a:rPr lang="en-US" altLang="en-US" sz="2400" dirty="0">
                <a:latin typeface="+mj-lt"/>
              </a:rPr>
              <a:t>you must also request that HCC send an official copy of your transcript (online through </a:t>
            </a:r>
            <a:r>
              <a:rPr lang="en-US" altLang="en-US" sz="2400" dirty="0" err="1">
                <a:latin typeface="+mj-lt"/>
              </a:rPr>
              <a:t>Hawknet</a:t>
            </a:r>
            <a:r>
              <a:rPr lang="en-US" altLang="en-US" sz="2400" dirty="0">
                <a:latin typeface="+mj-lt"/>
              </a:rPr>
              <a:t>).  </a:t>
            </a:r>
          </a:p>
        </p:txBody>
      </p:sp>
    </p:spTree>
    <p:extLst>
      <p:ext uri="{BB962C8B-B14F-4D97-AF65-F5344CB8AC3E}">
        <p14:creationId xmlns:p14="http://schemas.microsoft.com/office/powerpoint/2010/main" val="3826739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17411" descr="Writing an appointment on a paper agenda">
            <a:extLst>
              <a:ext uri="{FF2B5EF4-FFF2-40B4-BE49-F238E27FC236}">
                <a16:creationId xmlns:a16="http://schemas.microsoft.com/office/drawing/2014/main" id="{97B72108-B99B-4CAF-B006-85DCD561DBC8}"/>
              </a:ext>
            </a:extLst>
          </p:cNvPr>
          <p:cNvPicPr>
            <a:picLocks noChangeAspect="1"/>
          </p:cNvPicPr>
          <p:nvPr/>
        </p:nvPicPr>
        <p:blipFill rotWithShape="1">
          <a:blip r:embed="rId3">
            <a:alphaModFix amt="35000"/>
          </a:blip>
          <a:srcRect t="15730"/>
          <a:stretch/>
        </p:blipFill>
        <p:spPr>
          <a:xfrm>
            <a:off x="20" y="10"/>
            <a:ext cx="12191980" cy="6857990"/>
          </a:xfrm>
          <a:prstGeom prst="rect">
            <a:avLst/>
          </a:prstGeom>
        </p:spPr>
      </p:pic>
      <p:sp>
        <p:nvSpPr>
          <p:cNvPr id="17410" name="Title 1">
            <a:extLst>
              <a:ext uri="{FF2B5EF4-FFF2-40B4-BE49-F238E27FC236}">
                <a16:creationId xmlns:a16="http://schemas.microsoft.com/office/drawing/2014/main" id="{BBDA174D-A51C-D341-9DE6-CCF730C50268}"/>
              </a:ext>
            </a:extLst>
          </p:cNvPr>
          <p:cNvSpPr>
            <a:spLocks noGrp="1"/>
          </p:cNvSpPr>
          <p:nvPr>
            <p:ph type="title"/>
          </p:nvPr>
        </p:nvSpPr>
        <p:spPr>
          <a:xfrm>
            <a:off x="838201" y="1065862"/>
            <a:ext cx="3313164" cy="4726276"/>
          </a:xfrm>
        </p:spPr>
        <p:txBody>
          <a:bodyPr>
            <a:normAutofit/>
          </a:bodyPr>
          <a:lstStyle/>
          <a:p>
            <a:pPr algn="r"/>
            <a:r>
              <a:rPr lang="en-US" altLang="en-US" sz="5400" b="1" dirty="0">
                <a:solidFill>
                  <a:srgbClr val="FFFFFF"/>
                </a:solidFill>
              </a:rPr>
              <a:t>Important Transcript Reminder</a:t>
            </a:r>
            <a:endParaRPr lang="en-US" altLang="en-US" sz="5400" dirty="0">
              <a:solidFill>
                <a:srgbClr val="FFFFFF"/>
              </a:solidFill>
            </a:endParaRPr>
          </a:p>
        </p:txBody>
      </p:sp>
      <p:cxnSp>
        <p:nvCxnSpPr>
          <p:cNvPr id="139" name="Straight Connector 13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997525-FC34-E648-BB7F-B84E9454F51F}"/>
              </a:ext>
            </a:extLst>
          </p:cNvPr>
          <p:cNvSpPr>
            <a:spLocks noGrp="1"/>
          </p:cNvSpPr>
          <p:nvPr>
            <p:ph idx="1"/>
          </p:nvPr>
        </p:nvSpPr>
        <p:spPr>
          <a:xfrm>
            <a:off x="5155379" y="1065862"/>
            <a:ext cx="5744685" cy="4726276"/>
          </a:xfrm>
        </p:spPr>
        <p:txBody>
          <a:bodyPr anchor="ctr">
            <a:normAutofit/>
          </a:bodyPr>
          <a:lstStyle/>
          <a:p>
            <a:pPr marL="0" indent="0">
              <a:buClr>
                <a:srgbClr val="CC9900"/>
              </a:buClr>
              <a:buNone/>
              <a:defRPr/>
            </a:pPr>
            <a:r>
              <a:rPr lang="en-US" b="1" dirty="0">
                <a:solidFill>
                  <a:srgbClr val="FFFFFF"/>
                </a:solidFill>
                <a:latin typeface="+mj-lt"/>
              </a:rPr>
              <a:t>Keep in mind…..</a:t>
            </a:r>
          </a:p>
          <a:p>
            <a:pPr marL="0" indent="0">
              <a:buClr>
                <a:srgbClr val="CC9900"/>
              </a:buClr>
              <a:buNone/>
              <a:defRPr/>
            </a:pPr>
            <a:endParaRPr lang="en-US" b="1" dirty="0">
              <a:solidFill>
                <a:srgbClr val="FFFFFF"/>
              </a:solidFill>
              <a:latin typeface="+mj-lt"/>
            </a:endParaRPr>
          </a:p>
          <a:p>
            <a:pPr marL="0" indent="0">
              <a:buClr>
                <a:srgbClr val="CC9900"/>
              </a:buClr>
              <a:buNone/>
              <a:defRPr/>
            </a:pPr>
            <a:r>
              <a:rPr lang="en-US" b="1" dirty="0">
                <a:solidFill>
                  <a:srgbClr val="FFFFFF"/>
                </a:solidFill>
                <a:latin typeface="+mj-lt"/>
              </a:rPr>
              <a:t>When you send your transcripts to colleges in the fall of your senior year, they are receiving your grades from </a:t>
            </a:r>
            <a:r>
              <a:rPr lang="en-US" b="1" u="sng" dirty="0">
                <a:solidFill>
                  <a:srgbClr val="FFFFFF"/>
                </a:solidFill>
                <a:latin typeface="+mj-lt"/>
              </a:rPr>
              <a:t>9</a:t>
            </a:r>
            <a:r>
              <a:rPr lang="en-US" b="1" u="sng" baseline="30000" dirty="0">
                <a:solidFill>
                  <a:srgbClr val="FFFFFF"/>
                </a:solidFill>
                <a:latin typeface="+mj-lt"/>
              </a:rPr>
              <a:t>th</a:t>
            </a:r>
            <a:r>
              <a:rPr lang="en-US" b="1" u="sng" dirty="0">
                <a:solidFill>
                  <a:srgbClr val="FFFFFF"/>
                </a:solidFill>
                <a:latin typeface="+mj-lt"/>
              </a:rPr>
              <a:t> grade through the end of 11</a:t>
            </a:r>
            <a:r>
              <a:rPr lang="en-US" b="1" u="sng" baseline="30000" dirty="0">
                <a:solidFill>
                  <a:srgbClr val="FFFFFF"/>
                </a:solidFill>
                <a:latin typeface="+mj-lt"/>
              </a:rPr>
              <a:t>th</a:t>
            </a:r>
            <a:r>
              <a:rPr lang="en-US" b="1" u="sng" dirty="0">
                <a:solidFill>
                  <a:srgbClr val="FFFFFF"/>
                </a:solidFill>
                <a:latin typeface="+mj-lt"/>
              </a:rPr>
              <a:t> grade</a:t>
            </a:r>
            <a:r>
              <a:rPr lang="en-US" b="1" dirty="0">
                <a:solidFill>
                  <a:srgbClr val="FFFFFF"/>
                </a:solidFill>
                <a:latin typeface="+mj-lt"/>
              </a:rPr>
              <a:t>. </a:t>
            </a:r>
            <a:endParaRPr lang="en-US" b="1" dirty="0">
              <a:solidFill>
                <a:srgbClr val="FFFFFF"/>
              </a:solidFill>
            </a:endParaRPr>
          </a:p>
        </p:txBody>
      </p:sp>
    </p:spTree>
    <p:extLst>
      <p:ext uri="{BB962C8B-B14F-4D97-AF65-F5344CB8AC3E}">
        <p14:creationId xmlns:p14="http://schemas.microsoft.com/office/powerpoint/2010/main" val="942766600"/>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3124</TotalTime>
  <Words>2243</Words>
  <Application>Microsoft Office PowerPoint</Application>
  <PresentationFormat>Widescreen</PresentationFormat>
  <Paragraphs>271</Paragraphs>
  <Slides>34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Courier New</vt:lpstr>
      <vt:lpstr>Wingdings</vt:lpstr>
      <vt:lpstr>Office Theme</vt:lpstr>
      <vt:lpstr>PowerPoint Presentation</vt:lpstr>
      <vt:lpstr>School Counselors:</vt:lpstr>
      <vt:lpstr>SAT/ACT Information</vt:lpstr>
      <vt:lpstr>SAT/ACT Practice Websites</vt:lpstr>
      <vt:lpstr>College Application Process:</vt:lpstr>
      <vt:lpstr>College Application Process Continued</vt:lpstr>
      <vt:lpstr>CommonApp Essay Prompts </vt:lpstr>
      <vt:lpstr>Transcripts: Senior Year</vt:lpstr>
      <vt:lpstr>Important Transcript Reminder</vt:lpstr>
      <vt:lpstr>Letters of Recommendation - Senior Year</vt:lpstr>
      <vt:lpstr>Financial Aid </vt:lpstr>
      <vt:lpstr>FASFA – Steps to Apply</vt:lpstr>
      <vt:lpstr>Dual Enrollment, AP, &amp; Bright Futures</vt:lpstr>
      <vt:lpstr>Dual Enrollment</vt:lpstr>
      <vt:lpstr>Hillsborough Community College Dual Enrollment </vt:lpstr>
      <vt:lpstr>AP Programs</vt:lpstr>
      <vt:lpstr>Bright Futures</vt:lpstr>
      <vt:lpstr>Bright Futures</vt:lpstr>
      <vt:lpstr>College Info  (dates, scores and GPAs change annually)</vt:lpstr>
      <vt:lpstr>Florida Agriculture and Mechanical University (Tallahassee)</vt:lpstr>
      <vt:lpstr>Florida Atlantic University (Boca Raton)</vt:lpstr>
      <vt:lpstr>Florida Gulf Coast University (Ft. Myers)</vt:lpstr>
      <vt:lpstr>Florida International University (Miami)</vt:lpstr>
      <vt:lpstr>Florida Polytechnic University (Lakeland)</vt:lpstr>
      <vt:lpstr>Florida State University (Tallahassee)</vt:lpstr>
      <vt:lpstr>New College of Florida (Sarasota)</vt:lpstr>
      <vt:lpstr>University of Central Florida (Orlando)</vt:lpstr>
      <vt:lpstr>University of Florida (Gainesville)</vt:lpstr>
      <vt:lpstr>University of North Florida (Jacksonville)</vt:lpstr>
      <vt:lpstr>University of South Florida (Tampa)</vt:lpstr>
      <vt:lpstr>University of West Florida (Pensacola)</vt:lpstr>
      <vt:lpstr>Private Universities in Florida</vt:lpstr>
      <vt:lpstr>Hillsborough Community College</vt:lpstr>
      <vt:lpstr>Hillsborough Technical Colleges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Noelle Curry</dc:creator>
  <cp:lastModifiedBy>Jackie Walters</cp:lastModifiedBy>
  <cp:revision>46</cp:revision>
  <cp:lastPrinted>2022-09-12T18:44:36Z</cp:lastPrinted>
  <dcterms:created xsi:type="dcterms:W3CDTF">2021-04-16T14:59:59Z</dcterms:created>
  <dcterms:modified xsi:type="dcterms:W3CDTF">2024-09-15T13:38:52Z</dcterms:modified>
</cp:coreProperties>
</file>